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4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5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6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  <p:sldMasterId id="2147483856" r:id="rId2"/>
    <p:sldMasterId id="2147483905" r:id="rId3"/>
    <p:sldMasterId id="2147483954" r:id="rId4"/>
    <p:sldMasterId id="2147484003" r:id="rId5"/>
    <p:sldMasterId id="2147484052" r:id="rId6"/>
    <p:sldMasterId id="2147484297" r:id="rId7"/>
  </p:sldMasterIdLst>
  <p:notesMasterIdLst>
    <p:notesMasterId r:id="rId26"/>
  </p:notesMasterIdLst>
  <p:sldIdLst>
    <p:sldId id="263" r:id="rId8"/>
    <p:sldId id="260" r:id="rId9"/>
    <p:sldId id="265" r:id="rId10"/>
    <p:sldId id="273" r:id="rId11"/>
    <p:sldId id="280" r:id="rId12"/>
    <p:sldId id="276" r:id="rId13"/>
    <p:sldId id="275" r:id="rId14"/>
    <p:sldId id="310" r:id="rId15"/>
    <p:sldId id="281" r:id="rId16"/>
    <p:sldId id="282" r:id="rId17"/>
    <p:sldId id="284" r:id="rId18"/>
    <p:sldId id="307" r:id="rId19"/>
    <p:sldId id="278" r:id="rId20"/>
    <p:sldId id="279" r:id="rId21"/>
    <p:sldId id="286" r:id="rId22"/>
    <p:sldId id="291" r:id="rId23"/>
    <p:sldId id="293" r:id="rId24"/>
    <p:sldId id="305" r:id="rId2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956710-5001-4EA7-8D06-8BC7923E70F8}">
          <p14:sldIdLst>
            <p14:sldId id="263"/>
            <p14:sldId id="260"/>
            <p14:sldId id="265"/>
            <p14:sldId id="273"/>
            <p14:sldId id="280"/>
            <p14:sldId id="276"/>
            <p14:sldId id="275"/>
            <p14:sldId id="310"/>
            <p14:sldId id="281"/>
            <p14:sldId id="282"/>
            <p14:sldId id="284"/>
            <p14:sldId id="307"/>
            <p14:sldId id="278"/>
            <p14:sldId id="279"/>
            <p14:sldId id="286"/>
            <p14:sldId id="291"/>
            <p14:sldId id="293"/>
          </p14:sldIdLst>
        </p14:section>
        <p14:section name="Untitled Section" id="{E10BD444-FC69-406E-BE72-1F6D499DB41F}">
          <p14:sldIdLst>
            <p14:sldId id="3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7F2F"/>
    <a:srgbClr val="37F18E"/>
    <a:srgbClr val="001E81"/>
    <a:srgbClr val="F4EFA9"/>
    <a:srgbClr val="3CBC87"/>
    <a:srgbClr val="F57C85"/>
    <a:srgbClr val="BABECB"/>
    <a:srgbClr val="613A21"/>
    <a:srgbClr val="FBD78D"/>
    <a:srgbClr val="4B2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197C-A62B-48D0-9B33-786B3FF744D4}" type="datetimeFigureOut">
              <a:rPr kumimoji="1" lang="ja-JP" altLang="en-US" smtClean="0"/>
              <a:t>2025/1/30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2FA6B-C294-43BB-9AAC-5478318DC1D8}" type="slidenum">
              <a:rPr kumimoji="1" lang="ja-JP" altLang="en-US" smtClean="0"/>
              <a:t>‹Nº›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028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ja-JP">
              <a:latin typeface="Calibri Light" panose="020F0302020204030204" pitchFamily="34" charset="0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fld id="{5A8CAF31-DC80-4326-9ECA-406A4BF09F4E}" type="slidenum">
              <a:rPr lang="en-US" altLang="ja-JP" sz="1200">
                <a:solidFill>
                  <a:prstClr val="black"/>
                </a:solidFill>
                <a:latin typeface="Calibri Light" panose="020F0302020204030204" pitchFamily="34" charset="0"/>
              </a:rPr>
              <a:pPr/>
              <a:t>1</a:t>
            </a:fld>
            <a:endParaRPr lang="en-US" altLang="ja-JP" sz="120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707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ja-JP">
              <a:latin typeface="Calibri Light" panose="020F0302020204030204" pitchFamily="34" charset="0"/>
            </a:endParaRP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fld id="{D87FA6CD-07D7-4835-89FA-383B242071E0}" type="slidenum">
              <a:rPr lang="en-US" altLang="ja-JP" sz="1200">
                <a:solidFill>
                  <a:prstClr val="black"/>
                </a:solidFill>
                <a:latin typeface="Calibri Light" panose="020F0302020204030204" pitchFamily="34" charset="0"/>
              </a:rPr>
              <a:pPr/>
              <a:t>4</a:t>
            </a:fld>
            <a:endParaRPr lang="en-US" altLang="ja-JP" sz="120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48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ja-JP">
              <a:latin typeface="Calibri Light" panose="020F0302020204030204" pitchFamily="34" charset="0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fld id="{5A8CAF31-DC80-4326-9ECA-406A4BF09F4E}" type="slidenum">
              <a:rPr lang="en-US" altLang="ja-JP" sz="1200">
                <a:solidFill>
                  <a:prstClr val="black"/>
                </a:solidFill>
                <a:latin typeface="Calibri Light" panose="020F0302020204030204" pitchFamily="34" charset="0"/>
              </a:rPr>
              <a:pPr/>
              <a:t>18</a:t>
            </a:fld>
            <a:endParaRPr lang="en-US" altLang="ja-JP" sz="120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425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226" y="5609291"/>
            <a:ext cx="1146147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9539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3104517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4356927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6293960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8001" y="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1502842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8128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8754123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0510642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4048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2374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405298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573135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5035864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8326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64812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11204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115738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4620558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66914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66914" y="4289376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722461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722461" y="428937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665333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06376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515115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96647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132544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06376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515115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96647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32544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14539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233246"/>
            <a:ext cx="5505418" cy="46247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4744938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25168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25168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125168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756056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756056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56056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8386945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86945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386945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43809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5999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981311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4195829"/>
            <a:ext cx="5947915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91567" y="4195829"/>
            <a:ext cx="5900433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9692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34636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8995065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384935" y="1726032"/>
            <a:ext cx="1504580" cy="150418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819877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59211" y="259143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59211" y="3507671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27156" y="1249001"/>
            <a:ext cx="4354713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6535960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483202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680433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2629379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110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09227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14338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8815965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4384" y="844062"/>
            <a:ext cx="3047379" cy="516987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83207" y="844061"/>
            <a:ext cx="3047379" cy="251018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783207" y="3514700"/>
            <a:ext cx="3044895" cy="250471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1486541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30443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84498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849008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6093649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330197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039469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6521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50281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1562831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3"/>
            <a:ext cx="2704766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5" y="2104006"/>
            <a:ext cx="2704767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9537148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034" y="1416980"/>
            <a:ext cx="4712797" cy="490762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9469396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4800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559970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2107741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106442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2935582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48795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56213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141376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7233957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9326539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9689217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5835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00812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142050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55835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092190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142050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0475537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44977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86215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036355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86215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8318571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0878936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74308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23241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59165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23282400"/>
      </p:ext>
    </p:extLst>
  </p:cSld>
  <p:clrMapOvr>
    <a:masterClrMapping/>
  </p:clrMapOvr>
  <p:transition spd="med" advClick="0" advTm="2000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ponsive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2685935"/>
            <a:ext cx="3340603" cy="1892739"/>
          </a:xfrm>
        </p:spPr>
        <p:txBody>
          <a:bodyPr rtlCol="0">
            <a:normAutofit/>
          </a:bodyPr>
          <a:lstStyle>
            <a:lvl1pPr marL="0" indent="0" algn="ctr">
              <a:buNone/>
              <a:defRPr sz="1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8178587" y="4495827"/>
            <a:ext cx="506949" cy="884469"/>
          </a:xfrm>
        </p:spPr>
        <p:txBody>
          <a:bodyPr rtlCol="0">
            <a:normAutofit/>
          </a:bodyPr>
          <a:lstStyle>
            <a:lvl1pPr marL="0" indent="0" algn="l">
              <a:lnSpc>
                <a:spcPct val="50000"/>
              </a:lnSpc>
              <a:buNone/>
              <a:defRPr sz="350">
                <a:latin typeface="Calibri Light"/>
                <a:cs typeface="Calibri Light"/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id-ID" noProof="0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2377796" y="3987735"/>
            <a:ext cx="2127998" cy="1356225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7119765" y="3910555"/>
            <a:ext cx="1127325" cy="1451271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27"/>
          </p:nvPr>
        </p:nvSpPr>
        <p:spPr>
          <a:xfrm>
            <a:off x="8847973" y="5069438"/>
            <a:ext cx="220903" cy="278951"/>
          </a:xfrm>
        </p:spPr>
        <p:txBody>
          <a:bodyPr rtlCol="0">
            <a:normAutofit/>
          </a:bodyPr>
          <a:lstStyle>
            <a:lvl1pPr marL="0" indent="0" algn="ctr">
              <a:lnSpc>
                <a:spcPct val="50000"/>
              </a:lnSpc>
              <a:buNone/>
              <a:defRPr sz="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1600448764"/>
      </p:ext>
    </p:extLst>
  </p:cSld>
  <p:clrMapOvr>
    <a:masterClrMapping/>
  </p:clrMapOvr>
  <p:transition spd="med" advClick="0" advTm="2000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402735" y="2502431"/>
            <a:ext cx="3988260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6731357" y="2502431"/>
            <a:ext cx="4031978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13206099"/>
      </p:ext>
    </p:extLst>
  </p:cSld>
  <p:clrMapOvr>
    <a:masterClrMapping/>
  </p:clrMapOvr>
  <p:transition spd="med" advClick="0" advTm="2000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699255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373597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402987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321853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869268" y="3969"/>
            <a:ext cx="1051199" cy="7881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23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0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44029" y="243840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086468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9141617" y="241935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79291161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109358" y="2190974"/>
            <a:ext cx="193192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70268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657940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75162975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4632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5668889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040899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43867542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563936" y="2490952"/>
            <a:ext cx="4998970" cy="3121573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374887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44458" y="2825399"/>
            <a:ext cx="4655762" cy="287813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8275760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056047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679214" y="4201144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25856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966506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6253" y="0"/>
            <a:ext cx="10939495" cy="6858000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9015032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00924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69" y="5679836"/>
            <a:ext cx="1145931" cy="10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5421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76363623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9464311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8001" y="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20951245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8128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8549018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19750727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4048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2374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405298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573135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0449087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8326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64812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11204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115738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5626219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66914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66914" y="4289376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722461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722461" y="428937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7964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06376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515115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96647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132544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06376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515115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96647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32544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0746848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233246"/>
            <a:ext cx="5505418" cy="46247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1627605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25168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25168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125168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756056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756056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56056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8386945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86945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386945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381214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5999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4212535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4195829"/>
            <a:ext cx="5947915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91567" y="4195829"/>
            <a:ext cx="5900433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9692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34636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1149548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384935" y="1726032"/>
            <a:ext cx="1504580" cy="150418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61455862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59211" y="259143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59211" y="3507671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27156" y="1249001"/>
            <a:ext cx="4354713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51894164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483202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63280507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99040217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110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09227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14338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07413874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4384" y="844062"/>
            <a:ext cx="3047379" cy="516987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83207" y="844061"/>
            <a:ext cx="3047379" cy="251018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783207" y="3514700"/>
            <a:ext cx="3044895" cy="250471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0474363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30443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72176852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86274846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39658536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8088331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039469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6521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50281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43658946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3"/>
            <a:ext cx="2704766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5" y="2104006"/>
            <a:ext cx="2704767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98710958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034" y="1416980"/>
            <a:ext cx="4712797" cy="490762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2513102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4800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3383086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61576313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106442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2573198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48795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56213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141376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7233957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9326539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16150643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5835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00812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142050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55835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092190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142050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7753901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44977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86215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036355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86215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9555763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61954212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74308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23241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59165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04526355"/>
      </p:ext>
    </p:extLst>
  </p:cSld>
  <p:clrMapOvr>
    <a:masterClrMapping/>
  </p:clrMapOvr>
  <p:transition spd="med" advClick="0" advTm="2000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ponsive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2685935"/>
            <a:ext cx="3340603" cy="1892739"/>
          </a:xfrm>
        </p:spPr>
        <p:txBody>
          <a:bodyPr rtlCol="0">
            <a:normAutofit/>
          </a:bodyPr>
          <a:lstStyle>
            <a:lvl1pPr marL="0" indent="0" algn="ctr">
              <a:buNone/>
              <a:defRPr sz="1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8178587" y="4495827"/>
            <a:ext cx="506949" cy="884469"/>
          </a:xfrm>
        </p:spPr>
        <p:txBody>
          <a:bodyPr rtlCol="0">
            <a:normAutofit/>
          </a:bodyPr>
          <a:lstStyle>
            <a:lvl1pPr marL="0" indent="0" algn="l">
              <a:lnSpc>
                <a:spcPct val="50000"/>
              </a:lnSpc>
              <a:buNone/>
              <a:defRPr sz="350">
                <a:latin typeface="Calibri Light"/>
                <a:cs typeface="Calibri Light"/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id-ID" noProof="0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2377796" y="3987735"/>
            <a:ext cx="2127998" cy="1356225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7119765" y="3910555"/>
            <a:ext cx="1127325" cy="1451271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27"/>
          </p:nvPr>
        </p:nvSpPr>
        <p:spPr>
          <a:xfrm>
            <a:off x="8847973" y="5069438"/>
            <a:ext cx="220903" cy="278951"/>
          </a:xfrm>
        </p:spPr>
        <p:txBody>
          <a:bodyPr rtlCol="0">
            <a:normAutofit/>
          </a:bodyPr>
          <a:lstStyle>
            <a:lvl1pPr marL="0" indent="0" algn="ctr">
              <a:lnSpc>
                <a:spcPct val="50000"/>
              </a:lnSpc>
              <a:buNone/>
              <a:defRPr sz="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2172689421"/>
      </p:ext>
    </p:extLst>
  </p:cSld>
  <p:clrMapOvr>
    <a:masterClrMapping/>
  </p:clrMapOvr>
  <p:transition spd="med" advClick="0" advTm="2000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402735" y="2502431"/>
            <a:ext cx="3988260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6731357" y="2502431"/>
            <a:ext cx="4031978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20732660"/>
      </p:ext>
    </p:extLst>
  </p:cSld>
  <p:clrMapOvr>
    <a:masterClrMapping/>
  </p:clrMapOvr>
  <p:transition spd="med" advClick="0" advTm="2000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699255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373597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98469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4552640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869268" y="3969"/>
            <a:ext cx="1051199" cy="7881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23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0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44029" y="243840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086468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9141617" y="241935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7534502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109358" y="2190974"/>
            <a:ext cx="193192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70268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657940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5620912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4632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16596314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040899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86474876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563936" y="2490952"/>
            <a:ext cx="4998970" cy="3121573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51399079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44458" y="2825399"/>
            <a:ext cx="4655762" cy="287813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1807537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056047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679214" y="4201144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25856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23452078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6253" y="0"/>
            <a:ext cx="10939495" cy="6858000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78821204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337666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6285515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91891570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43361602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8001" y="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8585949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8128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51658922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58865348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4048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2374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405298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573135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40806576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8326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64812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11204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115738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67757103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66914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66914" y="4289376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722461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722461" y="428937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7350800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06376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515115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96647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132544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06376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515115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96647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32544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25680726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233246"/>
            <a:ext cx="5505418" cy="46247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69191292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25168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25168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125168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756056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756056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56056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8386945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86945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386945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7335509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5999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71770054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4195829"/>
            <a:ext cx="5947915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91567" y="4195829"/>
            <a:ext cx="5900433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9692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34636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17990284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384935" y="1726032"/>
            <a:ext cx="1504580" cy="150418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23442919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59211" y="259143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59211" y="3507671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27156" y="1249001"/>
            <a:ext cx="4354713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4001370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483202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92026141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25709539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110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09227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14338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3325111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4384" y="844062"/>
            <a:ext cx="3047379" cy="516987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83207" y="844061"/>
            <a:ext cx="3047379" cy="251018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783207" y="3514700"/>
            <a:ext cx="3044895" cy="250471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51260332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30443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99099443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43383565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7430576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97511944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039469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6521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50281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63731967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3"/>
            <a:ext cx="2704766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5" y="2104006"/>
            <a:ext cx="2704767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94156012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034" y="1416980"/>
            <a:ext cx="4712797" cy="490762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69427345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4800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80967068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6638854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106442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8269446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48795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56213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141376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7233957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9326539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29869118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5835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00812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142050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55835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092190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142050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7548428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44977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86215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036355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86215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17994195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14556213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74308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23241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59165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83726112"/>
      </p:ext>
    </p:extLst>
  </p:cSld>
  <p:clrMapOvr>
    <a:masterClrMapping/>
  </p:clrMapOvr>
  <p:transition spd="med" advClick="0" advTm="2000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ponsive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2685935"/>
            <a:ext cx="3340603" cy="1892739"/>
          </a:xfrm>
        </p:spPr>
        <p:txBody>
          <a:bodyPr rtlCol="0">
            <a:normAutofit/>
          </a:bodyPr>
          <a:lstStyle>
            <a:lvl1pPr marL="0" indent="0" algn="ctr">
              <a:buNone/>
              <a:defRPr sz="1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8178587" y="4495827"/>
            <a:ext cx="506949" cy="884469"/>
          </a:xfrm>
        </p:spPr>
        <p:txBody>
          <a:bodyPr rtlCol="0">
            <a:normAutofit/>
          </a:bodyPr>
          <a:lstStyle>
            <a:lvl1pPr marL="0" indent="0" algn="l">
              <a:lnSpc>
                <a:spcPct val="50000"/>
              </a:lnSpc>
              <a:buNone/>
              <a:defRPr sz="350">
                <a:latin typeface="Calibri Light"/>
                <a:cs typeface="Calibri Light"/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id-ID" noProof="0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2377796" y="3987735"/>
            <a:ext cx="2127998" cy="1356225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7119765" y="3910555"/>
            <a:ext cx="1127325" cy="1451271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27"/>
          </p:nvPr>
        </p:nvSpPr>
        <p:spPr>
          <a:xfrm>
            <a:off x="8847973" y="5069438"/>
            <a:ext cx="220903" cy="278951"/>
          </a:xfrm>
        </p:spPr>
        <p:txBody>
          <a:bodyPr rtlCol="0">
            <a:normAutofit/>
          </a:bodyPr>
          <a:lstStyle>
            <a:lvl1pPr marL="0" indent="0" algn="ctr">
              <a:lnSpc>
                <a:spcPct val="50000"/>
              </a:lnSpc>
              <a:buNone/>
              <a:defRPr sz="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1110490022"/>
      </p:ext>
    </p:extLst>
  </p:cSld>
  <p:clrMapOvr>
    <a:masterClrMapping/>
  </p:clrMapOvr>
  <p:transition spd="med" advClick="0" advTm="2000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402735" y="2502431"/>
            <a:ext cx="3988260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6731357" y="2502431"/>
            <a:ext cx="4031978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4221044"/>
      </p:ext>
    </p:extLst>
  </p:cSld>
  <p:clrMapOvr>
    <a:masterClrMapping/>
  </p:clrMapOvr>
  <p:transition spd="med" advClick="0" advTm="2000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699255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373597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88842925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26" y="5609291"/>
            <a:ext cx="1146147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19162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869268" y="3969"/>
            <a:ext cx="1051199" cy="7881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23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0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44029" y="243840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086468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9141617" y="241935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74185860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109358" y="2190974"/>
            <a:ext cx="193192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70268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657940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76244776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4632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78620140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040899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11135927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563936" y="2490952"/>
            <a:ext cx="4998970" cy="3121573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13787943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44458" y="2825399"/>
            <a:ext cx="4655762" cy="287813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03238634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056047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679214" y="4201144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25856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6104774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6253" y="0"/>
            <a:ext cx="10939495" cy="6858000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50239912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6965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55332964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4949047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36356905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8001" y="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48882674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8128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5040810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5834776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4048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2374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405298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573135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95295037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8326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64812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11204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115738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65733688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66914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66914" y="4289376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722461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722461" y="428937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0753785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06376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515115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96647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132544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06376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515115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96647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32544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800449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233246"/>
            <a:ext cx="5505418" cy="46247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04238719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25168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25168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125168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756056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756056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56056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8386945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86945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386945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90343826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5999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60318188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4195829"/>
            <a:ext cx="5947915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91567" y="4195829"/>
            <a:ext cx="5900433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9692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34636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48243979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384935" y="1726032"/>
            <a:ext cx="1504580" cy="150418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62840638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59211" y="259143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59211" y="3507671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27156" y="1249001"/>
            <a:ext cx="4354713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73546076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483202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29179994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20942076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110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09227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14338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66652531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4384" y="844062"/>
            <a:ext cx="3047379" cy="516987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83207" y="844061"/>
            <a:ext cx="3047379" cy="251018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783207" y="3514700"/>
            <a:ext cx="3044895" cy="250471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69079894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30443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4001383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5584537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23111826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605175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039469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6521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50281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06441945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3"/>
            <a:ext cx="2704766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5" y="2104006"/>
            <a:ext cx="2704767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72137995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034" y="1416980"/>
            <a:ext cx="4712797" cy="490762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99857559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4800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7737398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71645399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106442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0042390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48795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56213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141376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7233957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9326539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06265979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5835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00812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142050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55835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092190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142050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54129939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44977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86215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036355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86215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54420159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43785933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74308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23241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59165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11255099"/>
      </p:ext>
    </p:extLst>
  </p:cSld>
  <p:clrMapOvr>
    <a:masterClrMapping/>
  </p:clrMapOvr>
  <p:transition spd="med" advClick="0" advTm="2000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ponsive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2685935"/>
            <a:ext cx="3340603" cy="1892739"/>
          </a:xfrm>
        </p:spPr>
        <p:txBody>
          <a:bodyPr rtlCol="0">
            <a:normAutofit/>
          </a:bodyPr>
          <a:lstStyle>
            <a:lvl1pPr marL="0" indent="0" algn="ctr">
              <a:buNone/>
              <a:defRPr sz="1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8178587" y="4495827"/>
            <a:ext cx="506949" cy="884469"/>
          </a:xfrm>
        </p:spPr>
        <p:txBody>
          <a:bodyPr rtlCol="0">
            <a:normAutofit/>
          </a:bodyPr>
          <a:lstStyle>
            <a:lvl1pPr marL="0" indent="0" algn="l">
              <a:lnSpc>
                <a:spcPct val="50000"/>
              </a:lnSpc>
              <a:buNone/>
              <a:defRPr sz="350">
                <a:latin typeface="Calibri Light"/>
                <a:cs typeface="Calibri Light"/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id-ID" noProof="0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2377796" y="3987735"/>
            <a:ext cx="2127998" cy="1356225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7119765" y="3910555"/>
            <a:ext cx="1127325" cy="1451271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27"/>
          </p:nvPr>
        </p:nvSpPr>
        <p:spPr>
          <a:xfrm>
            <a:off x="8847973" y="5069438"/>
            <a:ext cx="220903" cy="278951"/>
          </a:xfrm>
        </p:spPr>
        <p:txBody>
          <a:bodyPr rtlCol="0">
            <a:normAutofit/>
          </a:bodyPr>
          <a:lstStyle>
            <a:lvl1pPr marL="0" indent="0" algn="ctr">
              <a:lnSpc>
                <a:spcPct val="50000"/>
              </a:lnSpc>
              <a:buNone/>
              <a:defRPr sz="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2904234397"/>
      </p:ext>
    </p:extLst>
  </p:cSld>
  <p:clrMapOvr>
    <a:masterClrMapping/>
  </p:clrMapOvr>
  <p:transition spd="med" advClick="0" advTm="2000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402735" y="2502431"/>
            <a:ext cx="3988260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6731357" y="2502431"/>
            <a:ext cx="4031978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07253697"/>
      </p:ext>
    </p:extLst>
  </p:cSld>
  <p:clrMapOvr>
    <a:masterClrMapping/>
  </p:clrMapOvr>
  <p:transition spd="med" advClick="0" advTm="2000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699255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373597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8003822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8291386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869268" y="3969"/>
            <a:ext cx="1051199" cy="7881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23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0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44029" y="243840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086468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9141617" y="241935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9512507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109358" y="2190974"/>
            <a:ext cx="193192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70268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657940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05194747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4632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64630944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040899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00239425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563936" y="2490952"/>
            <a:ext cx="4998970" cy="3121573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588351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44458" y="2825399"/>
            <a:ext cx="4655762" cy="287813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0266803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056047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679214" y="4201144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25856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8176229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6253" y="0"/>
            <a:ext cx="10939495" cy="6858000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92168037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830349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51818721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7667" y="5688033"/>
            <a:ext cx="1115665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92174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22594430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8001" y="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0460250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8128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9756492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6917530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4048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2374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405298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573135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89862938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8326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64812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11204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115738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75976006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66914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66914" y="4289376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722461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722461" y="428937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17982198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06376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515115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96647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132544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06376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515115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96647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32544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0120321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233246"/>
            <a:ext cx="5505418" cy="46247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690252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25168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25168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125168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756056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756056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56056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8386945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86945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386945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7475241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5999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87018081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4195829"/>
            <a:ext cx="5947915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91567" y="4195829"/>
            <a:ext cx="5900433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9692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34636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6016135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384935" y="1726032"/>
            <a:ext cx="1504580" cy="150418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75221868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59211" y="259143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59211" y="3507671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27156" y="1249001"/>
            <a:ext cx="4354713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15442766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483202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1838102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76086204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110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09227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14338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14662051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4384" y="844062"/>
            <a:ext cx="3047379" cy="516987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83207" y="844061"/>
            <a:ext cx="3047379" cy="251018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783207" y="3514700"/>
            <a:ext cx="3044895" cy="250471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82628344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30443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67516624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81136770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9533233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29238332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039469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6521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50281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58170430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3"/>
            <a:ext cx="2704766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5" y="2104006"/>
            <a:ext cx="2704767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3362345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034" y="1416980"/>
            <a:ext cx="4712797" cy="490762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6853614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4800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6916604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28468294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106442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04345747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48795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56213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141376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7233957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9326539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19328127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5835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00812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142050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55835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092190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142050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14345413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44977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86215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036355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86215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56458287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86005333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74308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23241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59165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52887441"/>
      </p:ext>
    </p:extLst>
  </p:cSld>
  <p:clrMapOvr>
    <a:masterClrMapping/>
  </p:clrMapOvr>
  <p:transition spd="med" advClick="0" advTm="2000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ponsive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2685935"/>
            <a:ext cx="3340603" cy="1892739"/>
          </a:xfrm>
        </p:spPr>
        <p:txBody>
          <a:bodyPr rtlCol="0">
            <a:normAutofit/>
          </a:bodyPr>
          <a:lstStyle>
            <a:lvl1pPr marL="0" indent="0" algn="ctr">
              <a:buNone/>
              <a:defRPr sz="1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8178587" y="4495827"/>
            <a:ext cx="506949" cy="884469"/>
          </a:xfrm>
        </p:spPr>
        <p:txBody>
          <a:bodyPr rtlCol="0">
            <a:normAutofit/>
          </a:bodyPr>
          <a:lstStyle>
            <a:lvl1pPr marL="0" indent="0" algn="l">
              <a:lnSpc>
                <a:spcPct val="50000"/>
              </a:lnSpc>
              <a:buNone/>
              <a:defRPr sz="350">
                <a:latin typeface="Calibri Light"/>
                <a:cs typeface="Calibri Light"/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id-ID" noProof="0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2377796" y="3987735"/>
            <a:ext cx="2127998" cy="1356225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7119765" y="3910555"/>
            <a:ext cx="1127325" cy="1451271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27"/>
          </p:nvPr>
        </p:nvSpPr>
        <p:spPr>
          <a:xfrm>
            <a:off x="8847973" y="5069438"/>
            <a:ext cx="220903" cy="278951"/>
          </a:xfrm>
        </p:spPr>
        <p:txBody>
          <a:bodyPr rtlCol="0">
            <a:normAutofit/>
          </a:bodyPr>
          <a:lstStyle>
            <a:lvl1pPr marL="0" indent="0" algn="ctr">
              <a:lnSpc>
                <a:spcPct val="50000"/>
              </a:lnSpc>
              <a:buNone/>
              <a:defRPr sz="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994932542"/>
      </p:ext>
    </p:extLst>
  </p:cSld>
  <p:clrMapOvr>
    <a:masterClrMapping/>
  </p:clrMapOvr>
  <p:transition spd="med" advClick="0" advTm="2000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402735" y="2502431"/>
            <a:ext cx="3988260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6731357" y="2502431"/>
            <a:ext cx="4031978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8507992"/>
      </p:ext>
    </p:extLst>
  </p:cSld>
  <p:clrMapOvr>
    <a:masterClrMapping/>
  </p:clrMapOvr>
  <p:transition spd="med" advClick="0" advTm="2000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699255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373597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0805472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1596474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869268" y="3969"/>
            <a:ext cx="1051199" cy="7881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23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0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44029" y="243840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086468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9141617" y="241935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87184339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109358" y="2190974"/>
            <a:ext cx="193192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70268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657940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87975980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4632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55237651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040899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375887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563936" y="2490952"/>
            <a:ext cx="4998970" cy="3121573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28513463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44458" y="2825399"/>
            <a:ext cx="4655762" cy="287813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35162207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056047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679214" y="4201144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25856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535641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6253" y="0"/>
            <a:ext cx="10939495" cy="6858000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45892809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050972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89403533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691545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8001" y="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81273425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8128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76000934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7714786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4048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2374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405298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573135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89179180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8326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64812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11204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115738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052535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66914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66914" y="4289376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722461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722461" y="428937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4790007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06376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515115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96647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132544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06376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515115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96647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32544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010079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233246"/>
            <a:ext cx="5505418" cy="46247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77241721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25168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25168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125168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756056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756056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56056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8386945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86945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386945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2154595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5999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93992657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4195829"/>
            <a:ext cx="5947915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91567" y="4195829"/>
            <a:ext cx="5900433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9692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34636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24483425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384935" y="1726032"/>
            <a:ext cx="1504580" cy="150418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2290569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59211" y="259143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59211" y="3507671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27156" y="1249001"/>
            <a:ext cx="4354713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6608061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483202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4981485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38316497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110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09227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14338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276609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4384" y="844062"/>
            <a:ext cx="3047379" cy="516987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83207" y="844061"/>
            <a:ext cx="3047379" cy="251018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783207" y="3514700"/>
            <a:ext cx="3044895" cy="250471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04804693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30443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2231906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8254519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82805277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06471238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039469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6521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50281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72683002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3"/>
            <a:ext cx="2704766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5" y="2104006"/>
            <a:ext cx="2704767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9531804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034" y="1416980"/>
            <a:ext cx="4712797" cy="490762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87199370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4800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59956857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78716494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106442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32879961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48795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56213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141376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7233957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9326539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53017318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5835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00812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142050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55835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092190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142050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95043457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44977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86215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036355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86215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43802803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63220062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74308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23241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59165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82218951"/>
      </p:ext>
    </p:extLst>
  </p:cSld>
  <p:clrMapOvr>
    <a:masterClrMapping/>
  </p:clrMapOvr>
  <p:transition spd="med" advClick="0" advTm="2000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ponsive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2685935"/>
            <a:ext cx="3340603" cy="1892739"/>
          </a:xfrm>
        </p:spPr>
        <p:txBody>
          <a:bodyPr rtlCol="0">
            <a:normAutofit/>
          </a:bodyPr>
          <a:lstStyle>
            <a:lvl1pPr marL="0" indent="0" algn="ctr">
              <a:buNone/>
              <a:defRPr sz="1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8178587" y="4495827"/>
            <a:ext cx="506949" cy="884469"/>
          </a:xfrm>
        </p:spPr>
        <p:txBody>
          <a:bodyPr rtlCol="0">
            <a:normAutofit/>
          </a:bodyPr>
          <a:lstStyle>
            <a:lvl1pPr marL="0" indent="0" algn="l">
              <a:lnSpc>
                <a:spcPct val="50000"/>
              </a:lnSpc>
              <a:buNone/>
              <a:defRPr sz="350">
                <a:latin typeface="Calibri Light"/>
                <a:cs typeface="Calibri Light"/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id-ID" noProof="0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2377796" y="3987735"/>
            <a:ext cx="2127998" cy="1356225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7119765" y="3910555"/>
            <a:ext cx="1127325" cy="1451271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27"/>
          </p:nvPr>
        </p:nvSpPr>
        <p:spPr>
          <a:xfrm>
            <a:off x="8847973" y="5069438"/>
            <a:ext cx="220903" cy="278951"/>
          </a:xfrm>
        </p:spPr>
        <p:txBody>
          <a:bodyPr rtlCol="0">
            <a:normAutofit/>
          </a:bodyPr>
          <a:lstStyle>
            <a:lvl1pPr marL="0" indent="0" algn="ctr">
              <a:lnSpc>
                <a:spcPct val="50000"/>
              </a:lnSpc>
              <a:buNone/>
              <a:defRPr sz="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2950595703"/>
      </p:ext>
    </p:extLst>
  </p:cSld>
  <p:clrMapOvr>
    <a:masterClrMapping/>
  </p:clrMapOvr>
  <p:transition spd="med" advClick="0" advTm="2000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402735" y="2502431"/>
            <a:ext cx="3988260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6731357" y="2502431"/>
            <a:ext cx="4031978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4336489"/>
      </p:ext>
    </p:extLst>
  </p:cSld>
  <p:clrMapOvr>
    <a:masterClrMapping/>
  </p:clrMapOvr>
  <p:transition spd="med" advClick="0" advTm="2000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699255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373597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42988044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135270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0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44029" y="243840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086468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9141617" y="241935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23555819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109358" y="2190974"/>
            <a:ext cx="193192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70268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657940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4048195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4632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88860854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040899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96679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563936" y="2490952"/>
            <a:ext cx="4998970" cy="3121573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0979237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44458" y="2825399"/>
            <a:ext cx="4655762" cy="287813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60393057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056047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679214" y="4201144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25856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7731150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6253" y="0"/>
            <a:ext cx="10939495" cy="6858000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7419035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43742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44474530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9272025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73594372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8001" y="0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7585847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99" y="3429000"/>
            <a:ext cx="8128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4063999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039292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74792778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4048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23747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405298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573135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3089435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83261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64812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11204" y="0"/>
            <a:ext cx="1780796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7115738" y="1498092"/>
            <a:ext cx="1504580" cy="1504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12367476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466914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66914" y="4289376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722461" y="211770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722461" y="4289375"/>
            <a:ext cx="1181408" cy="11811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39778119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06376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515115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966470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132544" y="1573115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06376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515115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966470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32544" y="4107080"/>
            <a:ext cx="1136635" cy="113633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3168512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233246"/>
            <a:ext cx="5505418" cy="46247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73018777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25168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125168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1125168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4756056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756056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56056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8386945" y="20694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8386945" y="3250545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386945" y="4529394"/>
            <a:ext cx="870136" cy="85720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33274810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5999" y="3429000"/>
            <a:ext cx="6096001" cy="3429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4066496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4195829"/>
            <a:ext cx="5947915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91567" y="4195829"/>
            <a:ext cx="5900433" cy="266217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9692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346362" y="1"/>
            <a:ext cx="3845638" cy="384463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54416606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384935" y="1726032"/>
            <a:ext cx="1504580" cy="150418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56810097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59211" y="259143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59211" y="3507671"/>
            <a:ext cx="2708736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27156" y="1249001"/>
            <a:ext cx="4354713" cy="29893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95101891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483202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8653452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708798" cy="54840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963826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110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09227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14338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26229863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4384" y="844062"/>
            <a:ext cx="3047379" cy="516987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83207" y="844061"/>
            <a:ext cx="3047379" cy="251018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783207" y="3514700"/>
            <a:ext cx="3044895" cy="250471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08163734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630443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3313335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5030510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4434163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530151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525781"/>
      </p:ext>
    </p:extLst>
  </p:cSld>
  <p:clrMapOvr>
    <a:masterClrMapping/>
  </p:clrMapOvr>
  <p:transition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661849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7041985"/>
      </p:ext>
    </p:extLst>
  </p:cSld>
  <p:clrMapOvr>
    <a:masterClrMapping/>
  </p:clrMapOvr>
  <p:transition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039469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6521" y="3074863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50281" y="3074862"/>
            <a:ext cx="3050469" cy="270129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07067560"/>
      </p:ext>
    </p:extLst>
  </p:cSld>
  <p:clrMapOvr>
    <a:masterClrMapping/>
  </p:clrMapOvr>
  <p:transition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3"/>
            <a:ext cx="2704766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5" y="2104006"/>
            <a:ext cx="2704767" cy="211029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21434279"/>
      </p:ext>
    </p:extLst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034" y="1416980"/>
            <a:ext cx="4712797" cy="490762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7108107"/>
      </p:ext>
    </p:extLst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4800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6371924"/>
      </p:ext>
    </p:extLst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88989689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106442" y="0"/>
            <a:ext cx="5098261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47296540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48795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56213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141376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7233957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9326539" y="1647752"/>
            <a:ext cx="1940142" cy="301870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4278238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5835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00812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142050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55835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092190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142050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29028999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44977" y="0"/>
            <a:ext cx="2041238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86215" y="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3429000"/>
            <a:ext cx="2030954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036355" y="3429000"/>
            <a:ext cx="2044460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86215" y="3429000"/>
            <a:ext cx="2027819" cy="3429000"/>
          </a:xfrm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22926659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2402724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74308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23241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591659" y="2603027"/>
            <a:ext cx="1669728" cy="2974880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97293517"/>
      </p:ext>
    </p:extLst>
  </p:cSld>
  <p:clrMapOvr>
    <a:masterClrMapping/>
  </p:clrMapOvr>
  <p:transition spd="med" advClick="0" advTm="2000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ponsive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2685935"/>
            <a:ext cx="3340603" cy="1892739"/>
          </a:xfrm>
        </p:spPr>
        <p:txBody>
          <a:bodyPr rtlCol="0">
            <a:normAutofit/>
          </a:bodyPr>
          <a:lstStyle>
            <a:lvl1pPr marL="0" indent="0" algn="ctr">
              <a:buNone/>
              <a:defRPr sz="1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8178587" y="4495827"/>
            <a:ext cx="506949" cy="884469"/>
          </a:xfrm>
        </p:spPr>
        <p:txBody>
          <a:bodyPr rtlCol="0">
            <a:normAutofit/>
          </a:bodyPr>
          <a:lstStyle>
            <a:lvl1pPr marL="0" indent="0" algn="l">
              <a:lnSpc>
                <a:spcPct val="50000"/>
              </a:lnSpc>
              <a:buNone/>
              <a:defRPr sz="350">
                <a:latin typeface="Calibri Light"/>
                <a:cs typeface="Calibri Light"/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id-ID" noProof="0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2377796" y="3987735"/>
            <a:ext cx="2127998" cy="1356225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7119765" y="3910555"/>
            <a:ext cx="1127325" cy="1451271"/>
          </a:xfrm>
        </p:spPr>
        <p:txBody>
          <a:bodyPr rtlCol="0">
            <a:normAutofit/>
          </a:bodyPr>
          <a:lstStyle>
            <a:lvl1pPr marL="0" indent="0" algn="ctr">
              <a:buNone/>
              <a:defRPr sz="999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27"/>
          </p:nvPr>
        </p:nvSpPr>
        <p:spPr>
          <a:xfrm>
            <a:off x="8847973" y="5069438"/>
            <a:ext cx="220903" cy="278951"/>
          </a:xfrm>
        </p:spPr>
        <p:txBody>
          <a:bodyPr rtlCol="0">
            <a:normAutofit/>
          </a:bodyPr>
          <a:lstStyle>
            <a:lvl1pPr marL="0" indent="0" algn="ctr">
              <a:lnSpc>
                <a:spcPct val="50000"/>
              </a:lnSpc>
              <a:buNone/>
              <a:defRPr sz="100">
                <a:latin typeface="Calibri Light"/>
                <a:cs typeface="Calibri Light"/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2068488045"/>
      </p:ext>
    </p:extLst>
  </p:cSld>
  <p:clrMapOvr>
    <a:masterClrMapping/>
  </p:clrMapOvr>
  <p:transition spd="med" advClick="0" advTm="2000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402735" y="2502431"/>
            <a:ext cx="3988260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6731357" y="2502431"/>
            <a:ext cx="4031978" cy="226314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900" b="0" i="0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15620923"/>
      </p:ext>
    </p:extLst>
  </p:cSld>
  <p:clrMapOvr>
    <a:masterClrMapping/>
  </p:clrMapOvr>
  <p:transition spd="med" advClick="0" advTm="2000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699255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373597"/>
            <a:ext cx="2694475" cy="133452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9719654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5370451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869268" y="3969"/>
            <a:ext cx="1051199" cy="7881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23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0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44029" y="243840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086468" y="-1524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9141617" y="2419350"/>
            <a:ext cx="3044028" cy="44348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5394453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109358" y="2190974"/>
            <a:ext cx="193192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570268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657940" y="2168488"/>
            <a:ext cx="1959939" cy="34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74429476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4632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13232286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040899" y="1014456"/>
            <a:ext cx="3567089" cy="47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05365082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563936" y="2490952"/>
            <a:ext cx="4998970" cy="3121573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9727855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44458" y="2825399"/>
            <a:ext cx="4655762" cy="287813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61289152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056047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679214" y="4201144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25856" y="4188648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812011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6253" y="0"/>
            <a:ext cx="10939495" cy="6858000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770385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42" Type="http://schemas.openxmlformats.org/officeDocument/2006/relationships/slideLayout" Target="../slideLayouts/slideLayout90.xml"/><Relationship Id="rId47" Type="http://schemas.openxmlformats.org/officeDocument/2006/relationships/slideLayout" Target="../slideLayouts/slideLayout95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40" Type="http://schemas.openxmlformats.org/officeDocument/2006/relationships/slideLayout" Target="../slideLayouts/slideLayout88.xml"/><Relationship Id="rId45" Type="http://schemas.openxmlformats.org/officeDocument/2006/relationships/slideLayout" Target="../slideLayouts/slideLayout93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49" Type="http://schemas.openxmlformats.org/officeDocument/2006/relationships/theme" Target="../theme/theme2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4" Type="http://schemas.openxmlformats.org/officeDocument/2006/relationships/slideLayout" Target="../slideLayouts/slideLayout92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43" Type="http://schemas.openxmlformats.org/officeDocument/2006/relationships/slideLayout" Target="../slideLayouts/slideLayout91.xml"/><Relationship Id="rId48" Type="http://schemas.openxmlformats.org/officeDocument/2006/relationships/slideLayout" Target="../slideLayouts/slideLayout96.xml"/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slideLayout" Target="../slideLayouts/slideLayout86.xml"/><Relationship Id="rId4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68.xml"/><Relationship Id="rId41" Type="http://schemas.openxmlformats.org/officeDocument/2006/relationships/slideLayout" Target="../slideLayouts/slideLayout89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26" Type="http://schemas.openxmlformats.org/officeDocument/2006/relationships/slideLayout" Target="../slideLayouts/slideLayout122.xml"/><Relationship Id="rId39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17.xml"/><Relationship Id="rId34" Type="http://schemas.openxmlformats.org/officeDocument/2006/relationships/slideLayout" Target="../slideLayouts/slideLayout130.xml"/><Relationship Id="rId42" Type="http://schemas.openxmlformats.org/officeDocument/2006/relationships/slideLayout" Target="../slideLayouts/slideLayout138.xml"/><Relationship Id="rId47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9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07.xml"/><Relationship Id="rId24" Type="http://schemas.openxmlformats.org/officeDocument/2006/relationships/slideLayout" Target="../slideLayouts/slideLayout120.xml"/><Relationship Id="rId32" Type="http://schemas.openxmlformats.org/officeDocument/2006/relationships/slideLayout" Target="../slideLayouts/slideLayout128.xml"/><Relationship Id="rId37" Type="http://schemas.openxmlformats.org/officeDocument/2006/relationships/slideLayout" Target="../slideLayouts/slideLayout133.xml"/><Relationship Id="rId40" Type="http://schemas.openxmlformats.org/officeDocument/2006/relationships/slideLayout" Target="../slideLayouts/slideLayout136.xml"/><Relationship Id="rId45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slideLayout" Target="../slideLayouts/slideLayout119.xml"/><Relationship Id="rId28" Type="http://schemas.openxmlformats.org/officeDocument/2006/relationships/slideLayout" Target="../slideLayouts/slideLayout124.xml"/><Relationship Id="rId36" Type="http://schemas.openxmlformats.org/officeDocument/2006/relationships/slideLayout" Target="../slideLayouts/slideLayout132.xml"/><Relationship Id="rId49" Type="http://schemas.openxmlformats.org/officeDocument/2006/relationships/theme" Target="../theme/theme3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31" Type="http://schemas.openxmlformats.org/officeDocument/2006/relationships/slideLayout" Target="../slideLayouts/slideLayout127.xml"/><Relationship Id="rId44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Relationship Id="rId27" Type="http://schemas.openxmlformats.org/officeDocument/2006/relationships/slideLayout" Target="../slideLayouts/slideLayout123.xml"/><Relationship Id="rId30" Type="http://schemas.openxmlformats.org/officeDocument/2006/relationships/slideLayout" Target="../slideLayouts/slideLayout126.xml"/><Relationship Id="rId35" Type="http://schemas.openxmlformats.org/officeDocument/2006/relationships/slideLayout" Target="../slideLayouts/slideLayout131.xml"/><Relationship Id="rId43" Type="http://schemas.openxmlformats.org/officeDocument/2006/relationships/slideLayout" Target="../slideLayouts/slideLayout139.xml"/><Relationship Id="rId48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5" Type="http://schemas.openxmlformats.org/officeDocument/2006/relationships/slideLayout" Target="../slideLayouts/slideLayout121.xml"/><Relationship Id="rId33" Type="http://schemas.openxmlformats.org/officeDocument/2006/relationships/slideLayout" Target="../slideLayouts/slideLayout129.xml"/><Relationship Id="rId38" Type="http://schemas.openxmlformats.org/officeDocument/2006/relationships/slideLayout" Target="../slideLayouts/slideLayout134.xml"/><Relationship Id="rId46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16.xml"/><Relationship Id="rId41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7.xml"/><Relationship Id="rId18" Type="http://schemas.openxmlformats.org/officeDocument/2006/relationships/slideLayout" Target="../slideLayouts/slideLayout162.xml"/><Relationship Id="rId26" Type="http://schemas.openxmlformats.org/officeDocument/2006/relationships/slideLayout" Target="../slideLayouts/slideLayout170.xml"/><Relationship Id="rId39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165.xml"/><Relationship Id="rId34" Type="http://schemas.openxmlformats.org/officeDocument/2006/relationships/slideLayout" Target="../slideLayouts/slideLayout178.xml"/><Relationship Id="rId42" Type="http://schemas.openxmlformats.org/officeDocument/2006/relationships/slideLayout" Target="../slideLayouts/slideLayout186.xml"/><Relationship Id="rId47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60.xml"/><Relationship Id="rId29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55.xml"/><Relationship Id="rId24" Type="http://schemas.openxmlformats.org/officeDocument/2006/relationships/slideLayout" Target="../slideLayouts/slideLayout168.xml"/><Relationship Id="rId32" Type="http://schemas.openxmlformats.org/officeDocument/2006/relationships/slideLayout" Target="../slideLayouts/slideLayout176.xml"/><Relationship Id="rId37" Type="http://schemas.openxmlformats.org/officeDocument/2006/relationships/slideLayout" Target="../slideLayouts/slideLayout181.xml"/><Relationship Id="rId40" Type="http://schemas.openxmlformats.org/officeDocument/2006/relationships/slideLayout" Target="../slideLayouts/slideLayout184.xml"/><Relationship Id="rId45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23" Type="http://schemas.openxmlformats.org/officeDocument/2006/relationships/slideLayout" Target="../slideLayouts/slideLayout167.xml"/><Relationship Id="rId28" Type="http://schemas.openxmlformats.org/officeDocument/2006/relationships/slideLayout" Target="../slideLayouts/slideLayout172.xml"/><Relationship Id="rId36" Type="http://schemas.openxmlformats.org/officeDocument/2006/relationships/slideLayout" Target="../slideLayouts/slideLayout180.xml"/><Relationship Id="rId49" Type="http://schemas.openxmlformats.org/officeDocument/2006/relationships/theme" Target="../theme/theme4.xml"/><Relationship Id="rId10" Type="http://schemas.openxmlformats.org/officeDocument/2006/relationships/slideLayout" Target="../slideLayouts/slideLayout154.xml"/><Relationship Id="rId19" Type="http://schemas.openxmlformats.org/officeDocument/2006/relationships/slideLayout" Target="../slideLayouts/slideLayout163.xml"/><Relationship Id="rId31" Type="http://schemas.openxmlformats.org/officeDocument/2006/relationships/slideLayout" Target="../slideLayouts/slideLayout175.xml"/><Relationship Id="rId44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Relationship Id="rId22" Type="http://schemas.openxmlformats.org/officeDocument/2006/relationships/slideLayout" Target="../slideLayouts/slideLayout166.xml"/><Relationship Id="rId27" Type="http://schemas.openxmlformats.org/officeDocument/2006/relationships/slideLayout" Target="../slideLayouts/slideLayout171.xml"/><Relationship Id="rId30" Type="http://schemas.openxmlformats.org/officeDocument/2006/relationships/slideLayout" Target="../slideLayouts/slideLayout174.xml"/><Relationship Id="rId35" Type="http://schemas.openxmlformats.org/officeDocument/2006/relationships/slideLayout" Target="../slideLayouts/slideLayout179.xml"/><Relationship Id="rId43" Type="http://schemas.openxmlformats.org/officeDocument/2006/relationships/slideLayout" Target="../slideLayouts/slideLayout187.xml"/><Relationship Id="rId48" Type="http://schemas.openxmlformats.org/officeDocument/2006/relationships/slideLayout" Target="../slideLayouts/slideLayout192.xml"/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6.xml"/><Relationship Id="rId17" Type="http://schemas.openxmlformats.org/officeDocument/2006/relationships/slideLayout" Target="../slideLayouts/slideLayout161.xml"/><Relationship Id="rId25" Type="http://schemas.openxmlformats.org/officeDocument/2006/relationships/slideLayout" Target="../slideLayouts/slideLayout169.xml"/><Relationship Id="rId33" Type="http://schemas.openxmlformats.org/officeDocument/2006/relationships/slideLayout" Target="../slideLayouts/slideLayout177.xml"/><Relationship Id="rId38" Type="http://schemas.openxmlformats.org/officeDocument/2006/relationships/slideLayout" Target="../slideLayouts/slideLayout182.xml"/><Relationship Id="rId4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64.xml"/><Relationship Id="rId41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5.xml"/><Relationship Id="rId18" Type="http://schemas.openxmlformats.org/officeDocument/2006/relationships/slideLayout" Target="../slideLayouts/slideLayout210.xml"/><Relationship Id="rId26" Type="http://schemas.openxmlformats.org/officeDocument/2006/relationships/slideLayout" Target="../slideLayouts/slideLayout218.xml"/><Relationship Id="rId39" Type="http://schemas.openxmlformats.org/officeDocument/2006/relationships/slideLayout" Target="../slideLayouts/slideLayout231.xml"/><Relationship Id="rId21" Type="http://schemas.openxmlformats.org/officeDocument/2006/relationships/slideLayout" Target="../slideLayouts/slideLayout213.xml"/><Relationship Id="rId34" Type="http://schemas.openxmlformats.org/officeDocument/2006/relationships/slideLayout" Target="../slideLayouts/slideLayout226.xml"/><Relationship Id="rId42" Type="http://schemas.openxmlformats.org/officeDocument/2006/relationships/slideLayout" Target="../slideLayouts/slideLayout234.xml"/><Relationship Id="rId47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29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03.xml"/><Relationship Id="rId24" Type="http://schemas.openxmlformats.org/officeDocument/2006/relationships/slideLayout" Target="../slideLayouts/slideLayout216.xml"/><Relationship Id="rId32" Type="http://schemas.openxmlformats.org/officeDocument/2006/relationships/slideLayout" Target="../slideLayouts/slideLayout224.xml"/><Relationship Id="rId37" Type="http://schemas.openxmlformats.org/officeDocument/2006/relationships/slideLayout" Target="../slideLayouts/slideLayout229.xml"/><Relationship Id="rId40" Type="http://schemas.openxmlformats.org/officeDocument/2006/relationships/slideLayout" Target="../slideLayouts/slideLayout232.xml"/><Relationship Id="rId45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23" Type="http://schemas.openxmlformats.org/officeDocument/2006/relationships/slideLayout" Target="../slideLayouts/slideLayout215.xml"/><Relationship Id="rId28" Type="http://schemas.openxmlformats.org/officeDocument/2006/relationships/slideLayout" Target="../slideLayouts/slideLayout220.xml"/><Relationship Id="rId36" Type="http://schemas.openxmlformats.org/officeDocument/2006/relationships/slideLayout" Target="../slideLayouts/slideLayout228.xml"/><Relationship Id="rId49" Type="http://schemas.openxmlformats.org/officeDocument/2006/relationships/theme" Target="../theme/theme5.xml"/><Relationship Id="rId10" Type="http://schemas.openxmlformats.org/officeDocument/2006/relationships/slideLayout" Target="../slideLayouts/slideLayout202.xml"/><Relationship Id="rId19" Type="http://schemas.openxmlformats.org/officeDocument/2006/relationships/slideLayout" Target="../slideLayouts/slideLayout211.xml"/><Relationship Id="rId31" Type="http://schemas.openxmlformats.org/officeDocument/2006/relationships/slideLayout" Target="../slideLayouts/slideLayout223.xml"/><Relationship Id="rId44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214.xml"/><Relationship Id="rId27" Type="http://schemas.openxmlformats.org/officeDocument/2006/relationships/slideLayout" Target="../slideLayouts/slideLayout219.xml"/><Relationship Id="rId30" Type="http://schemas.openxmlformats.org/officeDocument/2006/relationships/slideLayout" Target="../slideLayouts/slideLayout222.xml"/><Relationship Id="rId35" Type="http://schemas.openxmlformats.org/officeDocument/2006/relationships/slideLayout" Target="../slideLayouts/slideLayout227.xml"/><Relationship Id="rId43" Type="http://schemas.openxmlformats.org/officeDocument/2006/relationships/slideLayout" Target="../slideLayouts/slideLayout235.xml"/><Relationship Id="rId48" Type="http://schemas.openxmlformats.org/officeDocument/2006/relationships/slideLayout" Target="../slideLayouts/slideLayout240.xml"/><Relationship Id="rId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4.xml"/><Relationship Id="rId17" Type="http://schemas.openxmlformats.org/officeDocument/2006/relationships/slideLayout" Target="../slideLayouts/slideLayout209.xml"/><Relationship Id="rId25" Type="http://schemas.openxmlformats.org/officeDocument/2006/relationships/slideLayout" Target="../slideLayouts/slideLayout217.xml"/><Relationship Id="rId33" Type="http://schemas.openxmlformats.org/officeDocument/2006/relationships/slideLayout" Target="../slideLayouts/slideLayout225.xml"/><Relationship Id="rId38" Type="http://schemas.openxmlformats.org/officeDocument/2006/relationships/slideLayout" Target="../slideLayouts/slideLayout230.xml"/><Relationship Id="rId4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12.xml"/><Relationship Id="rId41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26" Type="http://schemas.openxmlformats.org/officeDocument/2006/relationships/slideLayout" Target="../slideLayouts/slideLayout266.xml"/><Relationship Id="rId39" Type="http://schemas.openxmlformats.org/officeDocument/2006/relationships/slideLayout" Target="../slideLayouts/slideLayout279.xml"/><Relationship Id="rId21" Type="http://schemas.openxmlformats.org/officeDocument/2006/relationships/slideLayout" Target="../slideLayouts/slideLayout261.xml"/><Relationship Id="rId34" Type="http://schemas.openxmlformats.org/officeDocument/2006/relationships/slideLayout" Target="../slideLayouts/slideLayout274.xml"/><Relationship Id="rId42" Type="http://schemas.openxmlformats.org/officeDocument/2006/relationships/slideLayout" Target="../slideLayouts/slideLayout282.xml"/><Relationship Id="rId47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9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slideLayout" Target="../slideLayouts/slideLayout264.xml"/><Relationship Id="rId32" Type="http://schemas.openxmlformats.org/officeDocument/2006/relationships/slideLayout" Target="../slideLayouts/slideLayout272.xml"/><Relationship Id="rId37" Type="http://schemas.openxmlformats.org/officeDocument/2006/relationships/slideLayout" Target="../slideLayouts/slideLayout277.xml"/><Relationship Id="rId40" Type="http://schemas.openxmlformats.org/officeDocument/2006/relationships/slideLayout" Target="../slideLayouts/slideLayout280.xml"/><Relationship Id="rId45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slideLayout" Target="../slideLayouts/slideLayout263.xml"/><Relationship Id="rId28" Type="http://schemas.openxmlformats.org/officeDocument/2006/relationships/slideLayout" Target="../slideLayouts/slideLayout268.xml"/><Relationship Id="rId36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31" Type="http://schemas.openxmlformats.org/officeDocument/2006/relationships/slideLayout" Target="../slideLayouts/slideLayout271.xml"/><Relationship Id="rId44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Relationship Id="rId27" Type="http://schemas.openxmlformats.org/officeDocument/2006/relationships/slideLayout" Target="../slideLayouts/slideLayout267.xml"/><Relationship Id="rId30" Type="http://schemas.openxmlformats.org/officeDocument/2006/relationships/slideLayout" Target="../slideLayouts/slideLayout270.xml"/><Relationship Id="rId35" Type="http://schemas.openxmlformats.org/officeDocument/2006/relationships/slideLayout" Target="../slideLayouts/slideLayout275.xml"/><Relationship Id="rId43" Type="http://schemas.openxmlformats.org/officeDocument/2006/relationships/slideLayout" Target="../slideLayouts/slideLayout283.xml"/><Relationship Id="rId48" Type="http://schemas.openxmlformats.org/officeDocument/2006/relationships/theme" Target="../theme/theme6.xml"/><Relationship Id="rId8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5" Type="http://schemas.openxmlformats.org/officeDocument/2006/relationships/slideLayout" Target="../slideLayouts/slideLayout265.xml"/><Relationship Id="rId33" Type="http://schemas.openxmlformats.org/officeDocument/2006/relationships/slideLayout" Target="../slideLayouts/slideLayout273.xml"/><Relationship Id="rId38" Type="http://schemas.openxmlformats.org/officeDocument/2006/relationships/slideLayout" Target="../slideLayouts/slideLayout278.xml"/><Relationship Id="rId46" Type="http://schemas.openxmlformats.org/officeDocument/2006/relationships/slideLayout" Target="../slideLayouts/slideLayout286.xml"/><Relationship Id="rId20" Type="http://schemas.openxmlformats.org/officeDocument/2006/relationships/slideLayout" Target="../slideLayouts/slideLayout260.xml"/><Relationship Id="rId41" Type="http://schemas.openxmlformats.org/officeDocument/2006/relationships/slideLayout" Target="../slideLayouts/slideLayout281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26" Type="http://schemas.openxmlformats.org/officeDocument/2006/relationships/slideLayout" Target="../slideLayouts/slideLayout313.xml"/><Relationship Id="rId39" Type="http://schemas.openxmlformats.org/officeDocument/2006/relationships/slideLayout" Target="../slideLayouts/slideLayout326.xml"/><Relationship Id="rId21" Type="http://schemas.openxmlformats.org/officeDocument/2006/relationships/slideLayout" Target="../slideLayouts/slideLayout308.xml"/><Relationship Id="rId34" Type="http://schemas.openxmlformats.org/officeDocument/2006/relationships/slideLayout" Target="../slideLayouts/slideLayout321.xml"/><Relationship Id="rId42" Type="http://schemas.openxmlformats.org/officeDocument/2006/relationships/slideLayout" Target="../slideLayouts/slideLayout329.xml"/><Relationship Id="rId47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9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298.xml"/><Relationship Id="rId24" Type="http://schemas.openxmlformats.org/officeDocument/2006/relationships/slideLayout" Target="../slideLayouts/slideLayout311.xml"/><Relationship Id="rId32" Type="http://schemas.openxmlformats.org/officeDocument/2006/relationships/slideLayout" Target="../slideLayouts/slideLayout319.xml"/><Relationship Id="rId37" Type="http://schemas.openxmlformats.org/officeDocument/2006/relationships/slideLayout" Target="../slideLayouts/slideLayout324.xml"/><Relationship Id="rId40" Type="http://schemas.openxmlformats.org/officeDocument/2006/relationships/slideLayout" Target="../slideLayouts/slideLayout327.xml"/><Relationship Id="rId45" Type="http://schemas.openxmlformats.org/officeDocument/2006/relationships/slideLayout" Target="../slideLayouts/slideLayout332.xml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slideLayout" Target="../slideLayouts/slideLayout310.xml"/><Relationship Id="rId28" Type="http://schemas.openxmlformats.org/officeDocument/2006/relationships/slideLayout" Target="../slideLayouts/slideLayout315.xml"/><Relationship Id="rId36" Type="http://schemas.openxmlformats.org/officeDocument/2006/relationships/slideLayout" Target="../slideLayouts/slideLayout323.xml"/><Relationship Id="rId49" Type="http://schemas.openxmlformats.org/officeDocument/2006/relationships/theme" Target="../theme/theme7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31" Type="http://schemas.openxmlformats.org/officeDocument/2006/relationships/slideLayout" Target="../slideLayouts/slideLayout318.xml"/><Relationship Id="rId44" Type="http://schemas.openxmlformats.org/officeDocument/2006/relationships/slideLayout" Target="../slideLayouts/slideLayout331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Relationship Id="rId27" Type="http://schemas.openxmlformats.org/officeDocument/2006/relationships/slideLayout" Target="../slideLayouts/slideLayout314.xml"/><Relationship Id="rId30" Type="http://schemas.openxmlformats.org/officeDocument/2006/relationships/slideLayout" Target="../slideLayouts/slideLayout317.xml"/><Relationship Id="rId35" Type="http://schemas.openxmlformats.org/officeDocument/2006/relationships/slideLayout" Target="../slideLayouts/slideLayout322.xml"/><Relationship Id="rId43" Type="http://schemas.openxmlformats.org/officeDocument/2006/relationships/slideLayout" Target="../slideLayouts/slideLayout330.xml"/><Relationship Id="rId48" Type="http://schemas.openxmlformats.org/officeDocument/2006/relationships/slideLayout" Target="../slideLayouts/slideLayout335.xml"/><Relationship Id="rId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90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5" Type="http://schemas.openxmlformats.org/officeDocument/2006/relationships/slideLayout" Target="../slideLayouts/slideLayout312.xml"/><Relationship Id="rId33" Type="http://schemas.openxmlformats.org/officeDocument/2006/relationships/slideLayout" Target="../slideLayouts/slideLayout320.xml"/><Relationship Id="rId38" Type="http://schemas.openxmlformats.org/officeDocument/2006/relationships/slideLayout" Target="../slideLayouts/slideLayout325.xml"/><Relationship Id="rId46" Type="http://schemas.openxmlformats.org/officeDocument/2006/relationships/slideLayout" Target="../slideLayouts/slideLayout333.xml"/><Relationship Id="rId20" Type="http://schemas.openxmlformats.org/officeDocument/2006/relationships/slideLayout" Target="../slideLayouts/slideLayout307.xml"/><Relationship Id="rId41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 rot="16200000">
            <a:off x="11102726" y="333341"/>
            <a:ext cx="260350" cy="2620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419" y="1825625"/>
            <a:ext cx="1051516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TextBox 9"/>
          <p:cNvSpPr txBox="1">
            <a:spLocks noChangeArrowheads="1"/>
          </p:cNvSpPr>
          <p:nvPr userDrawn="1"/>
        </p:nvSpPr>
        <p:spPr bwMode="auto">
          <a:xfrm>
            <a:off x="11050118" y="334169"/>
            <a:ext cx="428287" cy="23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spcBef>
                <a:spcPct val="0"/>
              </a:spcBef>
              <a:spcAft>
                <a:spcPct val="0"/>
              </a:spcAft>
            </a:pPr>
            <a:fld id="{DE477EEA-1A82-4080-8AB7-01865BE2E9C1}" type="slidenum"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pPr algn="ctr" defTabSz="913607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r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1029" name="Title Placeholder 3"/>
          <p:cNvSpPr>
            <a:spLocks noGrp="1"/>
          </p:cNvSpPr>
          <p:nvPr>
            <p:ph type="title"/>
          </p:nvPr>
        </p:nvSpPr>
        <p:spPr bwMode="auto">
          <a:xfrm>
            <a:off x="838419" y="365125"/>
            <a:ext cx="1051516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37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  <p:sldLayoutId id="2147483825" r:id="rId18"/>
    <p:sldLayoutId id="2147483826" r:id="rId19"/>
    <p:sldLayoutId id="2147483827" r:id="rId20"/>
    <p:sldLayoutId id="2147483828" r:id="rId21"/>
    <p:sldLayoutId id="2147483829" r:id="rId22"/>
    <p:sldLayoutId id="2147483830" r:id="rId23"/>
    <p:sldLayoutId id="2147483831" r:id="rId24"/>
    <p:sldLayoutId id="2147483832" r:id="rId25"/>
    <p:sldLayoutId id="2147483833" r:id="rId26"/>
    <p:sldLayoutId id="2147483834" r:id="rId27"/>
    <p:sldLayoutId id="2147483835" r:id="rId28"/>
    <p:sldLayoutId id="2147483836" r:id="rId29"/>
    <p:sldLayoutId id="2147483837" r:id="rId30"/>
    <p:sldLayoutId id="2147483838" r:id="rId31"/>
    <p:sldLayoutId id="2147483839" r:id="rId32"/>
    <p:sldLayoutId id="2147483840" r:id="rId33"/>
    <p:sldLayoutId id="2147483841" r:id="rId34"/>
    <p:sldLayoutId id="2147483842" r:id="rId35"/>
    <p:sldLayoutId id="2147483843" r:id="rId36"/>
    <p:sldLayoutId id="2147483844" r:id="rId37"/>
    <p:sldLayoutId id="2147483845" r:id="rId38"/>
    <p:sldLayoutId id="2147483846" r:id="rId39"/>
    <p:sldLayoutId id="2147483847" r:id="rId40"/>
    <p:sldLayoutId id="2147483848" r:id="rId41"/>
    <p:sldLayoutId id="2147483849" r:id="rId42"/>
    <p:sldLayoutId id="2147483850" r:id="rId43"/>
    <p:sldLayoutId id="2147483851" r:id="rId44"/>
    <p:sldLayoutId id="2147483852" r:id="rId45"/>
    <p:sldLayoutId id="2147483853" r:id="rId46"/>
    <p:sldLayoutId id="2147483854" r:id="rId47"/>
    <p:sldLayoutId id="2147483855" r:id="rId48"/>
  </p:sldLayoutIdLst>
  <p:transition/>
  <p:hf hdr="0" ftr="0" dt="0"/>
  <p:txStyles>
    <p:titleStyle>
      <a:lvl1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2286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4572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6858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9144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algn="l" defTabSz="913607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2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4564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2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9136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3708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18280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 rot="16200000">
            <a:off x="11102726" y="333341"/>
            <a:ext cx="260350" cy="2620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419" y="1825625"/>
            <a:ext cx="1051516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TextBox 9"/>
          <p:cNvSpPr txBox="1">
            <a:spLocks noChangeArrowheads="1"/>
          </p:cNvSpPr>
          <p:nvPr userDrawn="1"/>
        </p:nvSpPr>
        <p:spPr bwMode="auto">
          <a:xfrm>
            <a:off x="11050118" y="334169"/>
            <a:ext cx="428287" cy="23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spcBef>
                <a:spcPct val="0"/>
              </a:spcBef>
              <a:spcAft>
                <a:spcPct val="0"/>
              </a:spcAft>
            </a:pPr>
            <a:fld id="{DE477EEA-1A82-4080-8AB7-01865BE2E9C1}" type="slidenum"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pPr algn="ctr" defTabSz="913607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r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1029" name="Title Placeholder 3"/>
          <p:cNvSpPr>
            <a:spLocks noGrp="1"/>
          </p:cNvSpPr>
          <p:nvPr>
            <p:ph type="title"/>
          </p:nvPr>
        </p:nvSpPr>
        <p:spPr bwMode="auto">
          <a:xfrm>
            <a:off x="838419" y="365125"/>
            <a:ext cx="1051516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611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  <p:sldLayoutId id="2147483873" r:id="rId17"/>
    <p:sldLayoutId id="2147483874" r:id="rId18"/>
    <p:sldLayoutId id="2147483875" r:id="rId19"/>
    <p:sldLayoutId id="2147483876" r:id="rId20"/>
    <p:sldLayoutId id="2147483877" r:id="rId21"/>
    <p:sldLayoutId id="2147483878" r:id="rId22"/>
    <p:sldLayoutId id="2147483879" r:id="rId23"/>
    <p:sldLayoutId id="2147483880" r:id="rId24"/>
    <p:sldLayoutId id="2147483881" r:id="rId25"/>
    <p:sldLayoutId id="2147483882" r:id="rId26"/>
    <p:sldLayoutId id="2147483883" r:id="rId27"/>
    <p:sldLayoutId id="2147483884" r:id="rId28"/>
    <p:sldLayoutId id="2147483885" r:id="rId29"/>
    <p:sldLayoutId id="2147483886" r:id="rId30"/>
    <p:sldLayoutId id="2147483887" r:id="rId31"/>
    <p:sldLayoutId id="2147483888" r:id="rId32"/>
    <p:sldLayoutId id="2147483889" r:id="rId33"/>
    <p:sldLayoutId id="2147483890" r:id="rId34"/>
    <p:sldLayoutId id="2147483891" r:id="rId35"/>
    <p:sldLayoutId id="2147483892" r:id="rId36"/>
    <p:sldLayoutId id="2147483893" r:id="rId37"/>
    <p:sldLayoutId id="2147483894" r:id="rId38"/>
    <p:sldLayoutId id="2147483895" r:id="rId39"/>
    <p:sldLayoutId id="2147483896" r:id="rId40"/>
    <p:sldLayoutId id="2147483897" r:id="rId41"/>
    <p:sldLayoutId id="2147483898" r:id="rId42"/>
    <p:sldLayoutId id="2147483899" r:id="rId43"/>
    <p:sldLayoutId id="2147483900" r:id="rId44"/>
    <p:sldLayoutId id="2147483901" r:id="rId45"/>
    <p:sldLayoutId id="2147483902" r:id="rId46"/>
    <p:sldLayoutId id="2147483903" r:id="rId47"/>
    <p:sldLayoutId id="2147483904" r:id="rId48"/>
  </p:sldLayoutIdLst>
  <p:transition/>
  <p:hf hdr="0" ftr="0" dt="0"/>
  <p:txStyles>
    <p:titleStyle>
      <a:lvl1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2286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4572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6858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9144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algn="l" defTabSz="913607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2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4564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2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9136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3708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18280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 rot="16200000">
            <a:off x="11102726" y="333341"/>
            <a:ext cx="260350" cy="2620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419" y="1825625"/>
            <a:ext cx="1051516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TextBox 9"/>
          <p:cNvSpPr txBox="1">
            <a:spLocks noChangeArrowheads="1"/>
          </p:cNvSpPr>
          <p:nvPr userDrawn="1"/>
        </p:nvSpPr>
        <p:spPr bwMode="auto">
          <a:xfrm>
            <a:off x="11050118" y="334169"/>
            <a:ext cx="428287" cy="23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spcBef>
                <a:spcPct val="0"/>
              </a:spcBef>
              <a:spcAft>
                <a:spcPct val="0"/>
              </a:spcAft>
            </a:pPr>
            <a:fld id="{DE477EEA-1A82-4080-8AB7-01865BE2E9C1}" type="slidenum"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pPr algn="ctr" defTabSz="913607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r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1029" name="Title Placeholder 3"/>
          <p:cNvSpPr>
            <a:spLocks noGrp="1"/>
          </p:cNvSpPr>
          <p:nvPr>
            <p:ph type="title"/>
          </p:nvPr>
        </p:nvSpPr>
        <p:spPr bwMode="auto">
          <a:xfrm>
            <a:off x="838419" y="365125"/>
            <a:ext cx="1051516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694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  <p:sldLayoutId id="2147483924" r:id="rId19"/>
    <p:sldLayoutId id="2147483925" r:id="rId20"/>
    <p:sldLayoutId id="2147483926" r:id="rId21"/>
    <p:sldLayoutId id="2147483927" r:id="rId22"/>
    <p:sldLayoutId id="2147483928" r:id="rId23"/>
    <p:sldLayoutId id="2147483929" r:id="rId24"/>
    <p:sldLayoutId id="2147483930" r:id="rId25"/>
    <p:sldLayoutId id="2147483931" r:id="rId26"/>
    <p:sldLayoutId id="2147483932" r:id="rId27"/>
    <p:sldLayoutId id="2147483933" r:id="rId28"/>
    <p:sldLayoutId id="2147483934" r:id="rId29"/>
    <p:sldLayoutId id="2147483935" r:id="rId30"/>
    <p:sldLayoutId id="2147483936" r:id="rId31"/>
    <p:sldLayoutId id="2147483937" r:id="rId32"/>
    <p:sldLayoutId id="2147483938" r:id="rId33"/>
    <p:sldLayoutId id="2147483939" r:id="rId34"/>
    <p:sldLayoutId id="2147483940" r:id="rId35"/>
    <p:sldLayoutId id="2147483941" r:id="rId36"/>
    <p:sldLayoutId id="2147483942" r:id="rId37"/>
    <p:sldLayoutId id="2147483943" r:id="rId38"/>
    <p:sldLayoutId id="2147483944" r:id="rId39"/>
    <p:sldLayoutId id="2147483945" r:id="rId40"/>
    <p:sldLayoutId id="2147483946" r:id="rId41"/>
    <p:sldLayoutId id="2147483947" r:id="rId42"/>
    <p:sldLayoutId id="2147483948" r:id="rId43"/>
    <p:sldLayoutId id="2147483949" r:id="rId44"/>
    <p:sldLayoutId id="2147483950" r:id="rId45"/>
    <p:sldLayoutId id="2147483951" r:id="rId46"/>
    <p:sldLayoutId id="2147483952" r:id="rId47"/>
    <p:sldLayoutId id="2147483953" r:id="rId48"/>
  </p:sldLayoutIdLst>
  <p:transition/>
  <p:hf hdr="0" ftr="0" dt="0"/>
  <p:txStyles>
    <p:titleStyle>
      <a:lvl1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2286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4572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6858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9144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algn="l" defTabSz="913607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2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4564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2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9136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3708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18280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 rot="16200000">
            <a:off x="11102726" y="333341"/>
            <a:ext cx="260350" cy="2620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419" y="1825625"/>
            <a:ext cx="1051516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TextBox 9"/>
          <p:cNvSpPr txBox="1">
            <a:spLocks noChangeArrowheads="1"/>
          </p:cNvSpPr>
          <p:nvPr userDrawn="1"/>
        </p:nvSpPr>
        <p:spPr bwMode="auto">
          <a:xfrm>
            <a:off x="11050118" y="334169"/>
            <a:ext cx="428287" cy="23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spcBef>
                <a:spcPct val="0"/>
              </a:spcBef>
              <a:spcAft>
                <a:spcPct val="0"/>
              </a:spcAft>
            </a:pPr>
            <a:fld id="{DE477EEA-1A82-4080-8AB7-01865BE2E9C1}" type="slidenum"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pPr algn="ctr" defTabSz="913607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r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1029" name="Title Placeholder 3"/>
          <p:cNvSpPr>
            <a:spLocks noGrp="1"/>
          </p:cNvSpPr>
          <p:nvPr>
            <p:ph type="title"/>
          </p:nvPr>
        </p:nvSpPr>
        <p:spPr bwMode="auto">
          <a:xfrm>
            <a:off x="838419" y="365125"/>
            <a:ext cx="1051516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06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  <p:sldLayoutId id="2147483978" r:id="rId24"/>
    <p:sldLayoutId id="2147483979" r:id="rId25"/>
    <p:sldLayoutId id="2147483980" r:id="rId26"/>
    <p:sldLayoutId id="2147483981" r:id="rId27"/>
    <p:sldLayoutId id="2147483982" r:id="rId28"/>
    <p:sldLayoutId id="2147483983" r:id="rId29"/>
    <p:sldLayoutId id="2147483984" r:id="rId30"/>
    <p:sldLayoutId id="2147483985" r:id="rId31"/>
    <p:sldLayoutId id="2147483986" r:id="rId32"/>
    <p:sldLayoutId id="2147483987" r:id="rId33"/>
    <p:sldLayoutId id="2147483988" r:id="rId34"/>
    <p:sldLayoutId id="2147483989" r:id="rId35"/>
    <p:sldLayoutId id="2147483990" r:id="rId36"/>
    <p:sldLayoutId id="2147483991" r:id="rId37"/>
    <p:sldLayoutId id="2147483992" r:id="rId38"/>
    <p:sldLayoutId id="2147483993" r:id="rId39"/>
    <p:sldLayoutId id="2147483994" r:id="rId40"/>
    <p:sldLayoutId id="2147483995" r:id="rId41"/>
    <p:sldLayoutId id="2147483996" r:id="rId42"/>
    <p:sldLayoutId id="2147483997" r:id="rId43"/>
    <p:sldLayoutId id="2147483998" r:id="rId44"/>
    <p:sldLayoutId id="2147483999" r:id="rId45"/>
    <p:sldLayoutId id="2147484000" r:id="rId46"/>
    <p:sldLayoutId id="2147484001" r:id="rId47"/>
    <p:sldLayoutId id="2147484002" r:id="rId48"/>
  </p:sldLayoutIdLst>
  <p:transition/>
  <p:hf hdr="0" ftr="0" dt="0"/>
  <p:txStyles>
    <p:titleStyle>
      <a:lvl1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2286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4572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6858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9144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algn="l" defTabSz="913607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2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4564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2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9136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3708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18280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 rot="16200000">
            <a:off x="11102726" y="333341"/>
            <a:ext cx="260350" cy="2620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419" y="1825625"/>
            <a:ext cx="1051516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TextBox 9"/>
          <p:cNvSpPr txBox="1">
            <a:spLocks noChangeArrowheads="1"/>
          </p:cNvSpPr>
          <p:nvPr userDrawn="1"/>
        </p:nvSpPr>
        <p:spPr bwMode="auto">
          <a:xfrm>
            <a:off x="11050118" y="334169"/>
            <a:ext cx="428287" cy="23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spcBef>
                <a:spcPct val="0"/>
              </a:spcBef>
              <a:spcAft>
                <a:spcPct val="0"/>
              </a:spcAft>
            </a:pPr>
            <a:fld id="{DE477EEA-1A82-4080-8AB7-01865BE2E9C1}" type="slidenum"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pPr algn="ctr" defTabSz="913607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r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1029" name="Title Placeholder 3"/>
          <p:cNvSpPr>
            <a:spLocks noGrp="1"/>
          </p:cNvSpPr>
          <p:nvPr>
            <p:ph type="title"/>
          </p:nvPr>
        </p:nvSpPr>
        <p:spPr bwMode="auto">
          <a:xfrm>
            <a:off x="838419" y="365125"/>
            <a:ext cx="1051516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3917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17" r:id="rId14"/>
    <p:sldLayoutId id="2147484018" r:id="rId15"/>
    <p:sldLayoutId id="2147484019" r:id="rId16"/>
    <p:sldLayoutId id="2147484020" r:id="rId17"/>
    <p:sldLayoutId id="2147484021" r:id="rId18"/>
    <p:sldLayoutId id="2147484022" r:id="rId19"/>
    <p:sldLayoutId id="2147484023" r:id="rId20"/>
    <p:sldLayoutId id="2147484024" r:id="rId21"/>
    <p:sldLayoutId id="2147484025" r:id="rId22"/>
    <p:sldLayoutId id="2147484026" r:id="rId23"/>
    <p:sldLayoutId id="2147484027" r:id="rId24"/>
    <p:sldLayoutId id="2147484028" r:id="rId25"/>
    <p:sldLayoutId id="2147484029" r:id="rId26"/>
    <p:sldLayoutId id="2147484030" r:id="rId27"/>
    <p:sldLayoutId id="2147484031" r:id="rId28"/>
    <p:sldLayoutId id="2147484032" r:id="rId29"/>
    <p:sldLayoutId id="2147484033" r:id="rId30"/>
    <p:sldLayoutId id="2147484034" r:id="rId31"/>
    <p:sldLayoutId id="2147484035" r:id="rId32"/>
    <p:sldLayoutId id="2147484036" r:id="rId33"/>
    <p:sldLayoutId id="2147484037" r:id="rId34"/>
    <p:sldLayoutId id="2147484038" r:id="rId35"/>
    <p:sldLayoutId id="2147484039" r:id="rId36"/>
    <p:sldLayoutId id="2147484040" r:id="rId37"/>
    <p:sldLayoutId id="2147484041" r:id="rId38"/>
    <p:sldLayoutId id="2147484042" r:id="rId39"/>
    <p:sldLayoutId id="2147484043" r:id="rId40"/>
    <p:sldLayoutId id="2147484044" r:id="rId41"/>
    <p:sldLayoutId id="2147484045" r:id="rId42"/>
    <p:sldLayoutId id="2147484046" r:id="rId43"/>
    <p:sldLayoutId id="2147484047" r:id="rId44"/>
    <p:sldLayoutId id="2147484048" r:id="rId45"/>
    <p:sldLayoutId id="2147484049" r:id="rId46"/>
    <p:sldLayoutId id="2147484050" r:id="rId47"/>
    <p:sldLayoutId id="2147484051" r:id="rId48"/>
  </p:sldLayoutIdLst>
  <p:transition/>
  <p:hf hdr="0" ftr="0" dt="0"/>
  <p:txStyles>
    <p:titleStyle>
      <a:lvl1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2286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4572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6858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9144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algn="l" defTabSz="913607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2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4564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2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9136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3708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18280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 rot="16200000">
            <a:off x="11102726" y="333341"/>
            <a:ext cx="260350" cy="2620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419" y="1825625"/>
            <a:ext cx="1051516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TextBox 9"/>
          <p:cNvSpPr txBox="1">
            <a:spLocks noChangeArrowheads="1"/>
          </p:cNvSpPr>
          <p:nvPr userDrawn="1"/>
        </p:nvSpPr>
        <p:spPr bwMode="auto">
          <a:xfrm>
            <a:off x="11050118" y="334169"/>
            <a:ext cx="428287" cy="23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spcBef>
                <a:spcPct val="0"/>
              </a:spcBef>
              <a:spcAft>
                <a:spcPct val="0"/>
              </a:spcAft>
            </a:pPr>
            <a:fld id="{DE477EEA-1A82-4080-8AB7-01865BE2E9C1}" type="slidenum"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pPr algn="ctr" defTabSz="913607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r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1029" name="Title Placeholder 3"/>
          <p:cNvSpPr>
            <a:spLocks noGrp="1"/>
          </p:cNvSpPr>
          <p:nvPr>
            <p:ph type="title"/>
          </p:nvPr>
        </p:nvSpPr>
        <p:spPr bwMode="auto">
          <a:xfrm>
            <a:off x="838419" y="365125"/>
            <a:ext cx="1051516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954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  <p:sldLayoutId id="2147484072" r:id="rId19"/>
    <p:sldLayoutId id="2147484073" r:id="rId20"/>
    <p:sldLayoutId id="2147484074" r:id="rId21"/>
    <p:sldLayoutId id="2147484075" r:id="rId22"/>
    <p:sldLayoutId id="2147484076" r:id="rId23"/>
    <p:sldLayoutId id="2147484077" r:id="rId24"/>
    <p:sldLayoutId id="2147484078" r:id="rId25"/>
    <p:sldLayoutId id="2147484079" r:id="rId26"/>
    <p:sldLayoutId id="2147484080" r:id="rId27"/>
    <p:sldLayoutId id="2147484081" r:id="rId28"/>
    <p:sldLayoutId id="2147484082" r:id="rId29"/>
    <p:sldLayoutId id="2147484083" r:id="rId30"/>
    <p:sldLayoutId id="2147484084" r:id="rId31"/>
    <p:sldLayoutId id="2147484085" r:id="rId32"/>
    <p:sldLayoutId id="2147484086" r:id="rId33"/>
    <p:sldLayoutId id="2147484087" r:id="rId34"/>
    <p:sldLayoutId id="2147484088" r:id="rId35"/>
    <p:sldLayoutId id="2147484089" r:id="rId36"/>
    <p:sldLayoutId id="2147484090" r:id="rId37"/>
    <p:sldLayoutId id="2147484091" r:id="rId38"/>
    <p:sldLayoutId id="2147484092" r:id="rId39"/>
    <p:sldLayoutId id="2147484093" r:id="rId40"/>
    <p:sldLayoutId id="2147484094" r:id="rId41"/>
    <p:sldLayoutId id="2147484095" r:id="rId42"/>
    <p:sldLayoutId id="2147484096" r:id="rId43"/>
    <p:sldLayoutId id="2147484097" r:id="rId44"/>
    <p:sldLayoutId id="2147484098" r:id="rId45"/>
    <p:sldLayoutId id="2147484099" r:id="rId46"/>
    <p:sldLayoutId id="2147484100" r:id="rId47"/>
  </p:sldLayoutIdLst>
  <p:transition/>
  <p:hf hdr="0" ftr="0" dt="0"/>
  <p:txStyles>
    <p:titleStyle>
      <a:lvl1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2286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4572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6858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9144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algn="l" defTabSz="913607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2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4564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2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9136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3708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18280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 rot="16200000">
            <a:off x="11102726" y="333341"/>
            <a:ext cx="260350" cy="2620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sz="1800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419" y="1825625"/>
            <a:ext cx="1051516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TextBox 9"/>
          <p:cNvSpPr txBox="1">
            <a:spLocks noChangeArrowheads="1"/>
          </p:cNvSpPr>
          <p:nvPr userDrawn="1"/>
        </p:nvSpPr>
        <p:spPr bwMode="auto">
          <a:xfrm>
            <a:off x="11050118" y="334169"/>
            <a:ext cx="428287" cy="23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spcBef>
                <a:spcPct val="0"/>
              </a:spcBef>
              <a:spcAft>
                <a:spcPct val="0"/>
              </a:spcAft>
            </a:pPr>
            <a:fld id="{DE477EEA-1A82-4080-8AB7-01865BE2E9C1}" type="slidenum"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pPr algn="ctr" defTabSz="913607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r>
              <a:rPr kumimoji="0" lang="id-ID" sz="9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1029" name="Title Placeholder 3"/>
          <p:cNvSpPr>
            <a:spLocks noGrp="1"/>
          </p:cNvSpPr>
          <p:nvPr>
            <p:ph type="title"/>
          </p:nvPr>
        </p:nvSpPr>
        <p:spPr bwMode="auto">
          <a:xfrm>
            <a:off x="838419" y="365125"/>
            <a:ext cx="1051516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7637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  <p:sldLayoutId id="2147484309" r:id="rId12"/>
    <p:sldLayoutId id="2147484310" r:id="rId13"/>
    <p:sldLayoutId id="2147484311" r:id="rId14"/>
    <p:sldLayoutId id="2147484312" r:id="rId15"/>
    <p:sldLayoutId id="2147484313" r:id="rId16"/>
    <p:sldLayoutId id="2147484314" r:id="rId17"/>
    <p:sldLayoutId id="2147484315" r:id="rId18"/>
    <p:sldLayoutId id="2147484316" r:id="rId19"/>
    <p:sldLayoutId id="2147484317" r:id="rId20"/>
    <p:sldLayoutId id="2147484318" r:id="rId21"/>
    <p:sldLayoutId id="2147484319" r:id="rId22"/>
    <p:sldLayoutId id="2147484320" r:id="rId23"/>
    <p:sldLayoutId id="2147484321" r:id="rId24"/>
    <p:sldLayoutId id="2147484322" r:id="rId25"/>
    <p:sldLayoutId id="2147484323" r:id="rId26"/>
    <p:sldLayoutId id="2147484324" r:id="rId27"/>
    <p:sldLayoutId id="2147484325" r:id="rId28"/>
    <p:sldLayoutId id="2147484326" r:id="rId29"/>
    <p:sldLayoutId id="2147484327" r:id="rId30"/>
    <p:sldLayoutId id="2147484328" r:id="rId31"/>
    <p:sldLayoutId id="2147484329" r:id="rId32"/>
    <p:sldLayoutId id="2147484330" r:id="rId33"/>
    <p:sldLayoutId id="2147484331" r:id="rId34"/>
    <p:sldLayoutId id="2147484332" r:id="rId35"/>
    <p:sldLayoutId id="2147484333" r:id="rId36"/>
    <p:sldLayoutId id="2147484334" r:id="rId37"/>
    <p:sldLayoutId id="2147484335" r:id="rId38"/>
    <p:sldLayoutId id="2147484336" r:id="rId39"/>
    <p:sldLayoutId id="2147484337" r:id="rId40"/>
    <p:sldLayoutId id="2147484338" r:id="rId41"/>
    <p:sldLayoutId id="2147484339" r:id="rId42"/>
    <p:sldLayoutId id="2147484340" r:id="rId43"/>
    <p:sldLayoutId id="2147484341" r:id="rId44"/>
    <p:sldLayoutId id="2147484342" r:id="rId45"/>
    <p:sldLayoutId id="2147484343" r:id="rId46"/>
    <p:sldLayoutId id="2147484344" r:id="rId47"/>
    <p:sldLayoutId id="2147484345" r:id="rId48"/>
  </p:sldLayoutIdLst>
  <p:transition/>
  <p:hf hdr="0" ftr="0" dt="0"/>
  <p:txStyles>
    <p:titleStyle>
      <a:lvl1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2286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4572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6858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914400" algn="l" defTabSz="913607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algn="l" defTabSz="913607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2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4564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2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9136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3708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1828007" algn="l" defTabSz="913607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lang="en-US" sz="1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immigration.go.u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95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8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08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0.jp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80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0.xml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80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5" b="10995"/>
          <a:stretch>
            <a:fillRect/>
          </a:stretch>
        </p:blipFill>
        <p:spPr>
          <a:xfrm>
            <a:off x="1588" y="-168813"/>
            <a:ext cx="12188825" cy="68580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45" y="5632598"/>
            <a:ext cx="2621507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8416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802239" y="1667880"/>
            <a:ext cx="4223656" cy="4238287"/>
            <a:chOff x="949325" y="720725"/>
            <a:chExt cx="6718300" cy="6738938"/>
          </a:xfrm>
          <a:solidFill>
            <a:schemeClr val="bg1">
              <a:lumMod val="85000"/>
            </a:schemeClr>
          </a:solidFill>
        </p:grpSpPr>
        <p:sp>
          <p:nvSpPr>
            <p:cNvPr id="74" name="Freeform 1"/>
            <p:cNvSpPr>
              <a:spLocks noChangeArrowheads="1"/>
            </p:cNvSpPr>
            <p:nvPr/>
          </p:nvSpPr>
          <p:spPr bwMode="auto">
            <a:xfrm>
              <a:off x="3521075" y="720725"/>
              <a:ext cx="341313" cy="681038"/>
            </a:xfrm>
            <a:custGeom>
              <a:avLst/>
              <a:gdLst>
                <a:gd name="T0" fmla="*/ 19 w 948"/>
                <a:gd name="T1" fmla="*/ 204 h 1893"/>
                <a:gd name="T2" fmla="*/ 19 w 948"/>
                <a:gd name="T3" fmla="*/ 204 h 1893"/>
                <a:gd name="T4" fmla="*/ 167 w 948"/>
                <a:gd name="T5" fmla="*/ 55 h 1893"/>
                <a:gd name="T6" fmla="*/ 464 w 948"/>
                <a:gd name="T7" fmla="*/ 37 h 1893"/>
                <a:gd name="T8" fmla="*/ 538 w 948"/>
                <a:gd name="T9" fmla="*/ 167 h 1893"/>
                <a:gd name="T10" fmla="*/ 612 w 948"/>
                <a:gd name="T11" fmla="*/ 93 h 1893"/>
                <a:gd name="T12" fmla="*/ 705 w 948"/>
                <a:gd name="T13" fmla="*/ 111 h 1893"/>
                <a:gd name="T14" fmla="*/ 576 w 948"/>
                <a:gd name="T15" fmla="*/ 334 h 1893"/>
                <a:gd name="T16" fmla="*/ 687 w 948"/>
                <a:gd name="T17" fmla="*/ 500 h 1893"/>
                <a:gd name="T18" fmla="*/ 742 w 948"/>
                <a:gd name="T19" fmla="*/ 630 h 1893"/>
                <a:gd name="T20" fmla="*/ 724 w 948"/>
                <a:gd name="T21" fmla="*/ 779 h 1893"/>
                <a:gd name="T22" fmla="*/ 594 w 948"/>
                <a:gd name="T23" fmla="*/ 835 h 1893"/>
                <a:gd name="T24" fmla="*/ 631 w 948"/>
                <a:gd name="T25" fmla="*/ 965 h 1893"/>
                <a:gd name="T26" fmla="*/ 928 w 948"/>
                <a:gd name="T27" fmla="*/ 1150 h 1893"/>
                <a:gd name="T28" fmla="*/ 909 w 948"/>
                <a:gd name="T29" fmla="*/ 1224 h 1893"/>
                <a:gd name="T30" fmla="*/ 724 w 948"/>
                <a:gd name="T31" fmla="*/ 1484 h 1893"/>
                <a:gd name="T32" fmla="*/ 594 w 948"/>
                <a:gd name="T33" fmla="*/ 1595 h 1893"/>
                <a:gd name="T34" fmla="*/ 594 w 948"/>
                <a:gd name="T35" fmla="*/ 1799 h 1893"/>
                <a:gd name="T36" fmla="*/ 446 w 948"/>
                <a:gd name="T37" fmla="*/ 1892 h 1893"/>
                <a:gd name="T38" fmla="*/ 427 w 948"/>
                <a:gd name="T39" fmla="*/ 1762 h 1893"/>
                <a:gd name="T40" fmla="*/ 334 w 948"/>
                <a:gd name="T41" fmla="*/ 1484 h 1893"/>
                <a:gd name="T42" fmla="*/ 167 w 948"/>
                <a:gd name="T43" fmla="*/ 1261 h 1893"/>
                <a:gd name="T44" fmla="*/ 56 w 948"/>
                <a:gd name="T45" fmla="*/ 1094 h 1893"/>
                <a:gd name="T46" fmla="*/ 0 w 948"/>
                <a:gd name="T47" fmla="*/ 853 h 1893"/>
                <a:gd name="T48" fmla="*/ 75 w 948"/>
                <a:gd name="T49" fmla="*/ 797 h 1893"/>
                <a:gd name="T50" fmla="*/ 149 w 948"/>
                <a:gd name="T51" fmla="*/ 575 h 1893"/>
                <a:gd name="T52" fmla="*/ 75 w 948"/>
                <a:gd name="T53" fmla="*/ 352 h 1893"/>
                <a:gd name="T54" fmla="*/ 19 w 948"/>
                <a:gd name="T55" fmla="*/ 204 h 1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8" h="1893">
                  <a:moveTo>
                    <a:pt x="19" y="204"/>
                  </a:moveTo>
                  <a:lnTo>
                    <a:pt x="19" y="204"/>
                  </a:lnTo>
                  <a:cubicBezTo>
                    <a:pt x="19" y="204"/>
                    <a:pt x="111" y="74"/>
                    <a:pt x="167" y="55"/>
                  </a:cubicBezTo>
                  <a:cubicBezTo>
                    <a:pt x="223" y="37"/>
                    <a:pt x="390" y="0"/>
                    <a:pt x="464" y="37"/>
                  </a:cubicBezTo>
                  <a:cubicBezTo>
                    <a:pt x="538" y="55"/>
                    <a:pt x="501" y="185"/>
                    <a:pt x="538" y="167"/>
                  </a:cubicBezTo>
                  <a:cubicBezTo>
                    <a:pt x="594" y="167"/>
                    <a:pt x="576" y="111"/>
                    <a:pt x="612" y="93"/>
                  </a:cubicBezTo>
                  <a:cubicBezTo>
                    <a:pt x="650" y="74"/>
                    <a:pt x="724" y="37"/>
                    <a:pt x="705" y="111"/>
                  </a:cubicBezTo>
                  <a:cubicBezTo>
                    <a:pt x="668" y="185"/>
                    <a:pt x="576" y="278"/>
                    <a:pt x="576" y="334"/>
                  </a:cubicBezTo>
                  <a:cubicBezTo>
                    <a:pt x="576" y="371"/>
                    <a:pt x="594" y="464"/>
                    <a:pt x="687" y="500"/>
                  </a:cubicBezTo>
                  <a:cubicBezTo>
                    <a:pt x="761" y="538"/>
                    <a:pt x="761" y="575"/>
                    <a:pt x="742" y="630"/>
                  </a:cubicBezTo>
                  <a:cubicBezTo>
                    <a:pt x="724" y="705"/>
                    <a:pt x="742" y="760"/>
                    <a:pt x="724" y="779"/>
                  </a:cubicBezTo>
                  <a:cubicBezTo>
                    <a:pt x="705" y="779"/>
                    <a:pt x="594" y="797"/>
                    <a:pt x="594" y="835"/>
                  </a:cubicBezTo>
                  <a:cubicBezTo>
                    <a:pt x="594" y="871"/>
                    <a:pt x="557" y="927"/>
                    <a:pt x="631" y="965"/>
                  </a:cubicBezTo>
                  <a:cubicBezTo>
                    <a:pt x="687" y="1020"/>
                    <a:pt x="909" y="1150"/>
                    <a:pt x="928" y="1150"/>
                  </a:cubicBezTo>
                  <a:cubicBezTo>
                    <a:pt x="947" y="1168"/>
                    <a:pt x="947" y="1206"/>
                    <a:pt x="909" y="1224"/>
                  </a:cubicBezTo>
                  <a:cubicBezTo>
                    <a:pt x="872" y="1242"/>
                    <a:pt x="779" y="1465"/>
                    <a:pt x="724" y="1484"/>
                  </a:cubicBezTo>
                  <a:cubicBezTo>
                    <a:pt x="668" y="1502"/>
                    <a:pt x="594" y="1558"/>
                    <a:pt x="594" y="1595"/>
                  </a:cubicBezTo>
                  <a:cubicBezTo>
                    <a:pt x="594" y="1632"/>
                    <a:pt x="612" y="1762"/>
                    <a:pt x="594" y="1799"/>
                  </a:cubicBezTo>
                  <a:cubicBezTo>
                    <a:pt x="557" y="1818"/>
                    <a:pt x="446" y="1892"/>
                    <a:pt x="446" y="1892"/>
                  </a:cubicBezTo>
                  <a:cubicBezTo>
                    <a:pt x="446" y="1892"/>
                    <a:pt x="446" y="1818"/>
                    <a:pt x="427" y="1762"/>
                  </a:cubicBezTo>
                  <a:cubicBezTo>
                    <a:pt x="427" y="1688"/>
                    <a:pt x="353" y="1539"/>
                    <a:pt x="334" y="1484"/>
                  </a:cubicBezTo>
                  <a:cubicBezTo>
                    <a:pt x="297" y="1428"/>
                    <a:pt x="205" y="1317"/>
                    <a:pt x="167" y="1261"/>
                  </a:cubicBezTo>
                  <a:cubicBezTo>
                    <a:pt x="130" y="1187"/>
                    <a:pt x="75" y="1131"/>
                    <a:pt x="56" y="1094"/>
                  </a:cubicBezTo>
                  <a:cubicBezTo>
                    <a:pt x="19" y="1057"/>
                    <a:pt x="0" y="871"/>
                    <a:pt x="0" y="853"/>
                  </a:cubicBezTo>
                  <a:cubicBezTo>
                    <a:pt x="19" y="816"/>
                    <a:pt x="75" y="797"/>
                    <a:pt x="75" y="797"/>
                  </a:cubicBezTo>
                  <a:cubicBezTo>
                    <a:pt x="75" y="797"/>
                    <a:pt x="149" y="594"/>
                    <a:pt x="149" y="575"/>
                  </a:cubicBezTo>
                  <a:cubicBezTo>
                    <a:pt x="149" y="556"/>
                    <a:pt x="111" y="408"/>
                    <a:pt x="75" y="352"/>
                  </a:cubicBezTo>
                  <a:cubicBezTo>
                    <a:pt x="37" y="297"/>
                    <a:pt x="19" y="204"/>
                    <a:pt x="19" y="204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75" name="Freeform 2"/>
            <p:cNvSpPr>
              <a:spLocks noChangeArrowheads="1"/>
            </p:cNvSpPr>
            <p:nvPr/>
          </p:nvSpPr>
          <p:spPr bwMode="auto">
            <a:xfrm>
              <a:off x="3681413" y="1135063"/>
              <a:ext cx="1341437" cy="1255712"/>
            </a:xfrm>
            <a:custGeom>
              <a:avLst/>
              <a:gdLst>
                <a:gd name="T0" fmla="*/ 3616 w 3728"/>
                <a:gd name="T1" fmla="*/ 352 h 3488"/>
                <a:gd name="T2" fmla="*/ 3616 w 3728"/>
                <a:gd name="T3" fmla="*/ 352 h 3488"/>
                <a:gd name="T4" fmla="*/ 3505 w 3728"/>
                <a:gd name="T5" fmla="*/ 260 h 3488"/>
                <a:gd name="T6" fmla="*/ 3226 w 3728"/>
                <a:gd name="T7" fmla="*/ 260 h 3488"/>
                <a:gd name="T8" fmla="*/ 3134 w 3728"/>
                <a:gd name="T9" fmla="*/ 186 h 3488"/>
                <a:gd name="T10" fmla="*/ 2911 w 3728"/>
                <a:gd name="T11" fmla="*/ 37 h 3488"/>
                <a:gd name="T12" fmla="*/ 2484 w 3728"/>
                <a:gd name="T13" fmla="*/ 130 h 3488"/>
                <a:gd name="T14" fmla="*/ 2466 w 3728"/>
                <a:gd name="T15" fmla="*/ 148 h 3488"/>
                <a:gd name="T16" fmla="*/ 2466 w 3728"/>
                <a:gd name="T17" fmla="*/ 148 h 3488"/>
                <a:gd name="T18" fmla="*/ 2373 w 3728"/>
                <a:gd name="T19" fmla="*/ 389 h 3488"/>
                <a:gd name="T20" fmla="*/ 2243 w 3728"/>
                <a:gd name="T21" fmla="*/ 668 h 3488"/>
                <a:gd name="T22" fmla="*/ 2113 w 3728"/>
                <a:gd name="T23" fmla="*/ 742 h 3488"/>
                <a:gd name="T24" fmla="*/ 1891 w 3728"/>
                <a:gd name="T25" fmla="*/ 593 h 3488"/>
                <a:gd name="T26" fmla="*/ 1484 w 3728"/>
                <a:gd name="T27" fmla="*/ 501 h 3488"/>
                <a:gd name="T28" fmla="*/ 1372 w 3728"/>
                <a:gd name="T29" fmla="*/ 427 h 3488"/>
                <a:gd name="T30" fmla="*/ 1279 w 3728"/>
                <a:gd name="T31" fmla="*/ 186 h 3488"/>
                <a:gd name="T32" fmla="*/ 1020 w 3728"/>
                <a:gd name="T33" fmla="*/ 92 h 3488"/>
                <a:gd name="T34" fmla="*/ 686 w 3728"/>
                <a:gd name="T35" fmla="*/ 74 h 3488"/>
                <a:gd name="T36" fmla="*/ 612 w 3728"/>
                <a:gd name="T37" fmla="*/ 74 h 3488"/>
                <a:gd name="T38" fmla="*/ 482 w 3728"/>
                <a:gd name="T39" fmla="*/ 0 h 3488"/>
                <a:gd name="T40" fmla="*/ 501 w 3728"/>
                <a:gd name="T41" fmla="*/ 37 h 3488"/>
                <a:gd name="T42" fmla="*/ 426 w 3728"/>
                <a:gd name="T43" fmla="*/ 130 h 3488"/>
                <a:gd name="T44" fmla="*/ 333 w 3728"/>
                <a:gd name="T45" fmla="*/ 278 h 3488"/>
                <a:gd name="T46" fmla="*/ 278 w 3728"/>
                <a:gd name="T47" fmla="*/ 334 h 3488"/>
                <a:gd name="T48" fmla="*/ 166 w 3728"/>
                <a:gd name="T49" fmla="*/ 408 h 3488"/>
                <a:gd name="T50" fmla="*/ 148 w 3728"/>
                <a:gd name="T51" fmla="*/ 501 h 3488"/>
                <a:gd name="T52" fmla="*/ 148 w 3728"/>
                <a:gd name="T53" fmla="*/ 649 h 3488"/>
                <a:gd name="T54" fmla="*/ 0 w 3728"/>
                <a:gd name="T55" fmla="*/ 742 h 3488"/>
                <a:gd name="T56" fmla="*/ 55 w 3728"/>
                <a:gd name="T57" fmla="*/ 1261 h 3488"/>
                <a:gd name="T58" fmla="*/ 92 w 3728"/>
                <a:gd name="T59" fmla="*/ 1688 h 3488"/>
                <a:gd name="T60" fmla="*/ 74 w 3728"/>
                <a:gd name="T61" fmla="*/ 1873 h 3488"/>
                <a:gd name="T62" fmla="*/ 185 w 3728"/>
                <a:gd name="T63" fmla="*/ 2115 h 3488"/>
                <a:gd name="T64" fmla="*/ 315 w 3728"/>
                <a:gd name="T65" fmla="*/ 2300 h 3488"/>
                <a:gd name="T66" fmla="*/ 556 w 3728"/>
                <a:gd name="T67" fmla="*/ 2449 h 3488"/>
                <a:gd name="T68" fmla="*/ 649 w 3728"/>
                <a:gd name="T69" fmla="*/ 2560 h 3488"/>
                <a:gd name="T70" fmla="*/ 1020 w 3728"/>
                <a:gd name="T71" fmla="*/ 2597 h 3488"/>
                <a:gd name="T72" fmla="*/ 1168 w 3728"/>
                <a:gd name="T73" fmla="*/ 2801 h 3488"/>
                <a:gd name="T74" fmla="*/ 1372 w 3728"/>
                <a:gd name="T75" fmla="*/ 2745 h 3488"/>
                <a:gd name="T76" fmla="*/ 1725 w 3728"/>
                <a:gd name="T77" fmla="*/ 2634 h 3488"/>
                <a:gd name="T78" fmla="*/ 2948 w 3728"/>
                <a:gd name="T79" fmla="*/ 3246 h 3488"/>
                <a:gd name="T80" fmla="*/ 3505 w 3728"/>
                <a:gd name="T81" fmla="*/ 3487 h 3488"/>
                <a:gd name="T82" fmla="*/ 3616 w 3728"/>
                <a:gd name="T83" fmla="*/ 3451 h 3488"/>
                <a:gd name="T84" fmla="*/ 3727 w 3728"/>
                <a:gd name="T85" fmla="*/ 3376 h 3488"/>
                <a:gd name="T86" fmla="*/ 3635 w 3728"/>
                <a:gd name="T87" fmla="*/ 853 h 3488"/>
                <a:gd name="T88" fmla="*/ 3616 w 3728"/>
                <a:gd name="T89" fmla="*/ 352 h 3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28" h="3488">
                  <a:moveTo>
                    <a:pt x="3616" y="352"/>
                  </a:moveTo>
                  <a:lnTo>
                    <a:pt x="3616" y="352"/>
                  </a:lnTo>
                  <a:cubicBezTo>
                    <a:pt x="3616" y="352"/>
                    <a:pt x="3635" y="334"/>
                    <a:pt x="3505" y="260"/>
                  </a:cubicBezTo>
                  <a:cubicBezTo>
                    <a:pt x="3375" y="204"/>
                    <a:pt x="3356" y="278"/>
                    <a:pt x="3226" y="260"/>
                  </a:cubicBezTo>
                  <a:cubicBezTo>
                    <a:pt x="3097" y="260"/>
                    <a:pt x="3152" y="241"/>
                    <a:pt x="3134" y="186"/>
                  </a:cubicBezTo>
                  <a:cubicBezTo>
                    <a:pt x="3097" y="111"/>
                    <a:pt x="3097" y="37"/>
                    <a:pt x="2911" y="37"/>
                  </a:cubicBezTo>
                  <a:cubicBezTo>
                    <a:pt x="2726" y="56"/>
                    <a:pt x="2522" y="111"/>
                    <a:pt x="2484" y="130"/>
                  </a:cubicBezTo>
                  <a:cubicBezTo>
                    <a:pt x="2466" y="148"/>
                    <a:pt x="2466" y="148"/>
                    <a:pt x="2466" y="148"/>
                  </a:cubicBezTo>
                  <a:lnTo>
                    <a:pt x="2466" y="148"/>
                  </a:lnTo>
                  <a:cubicBezTo>
                    <a:pt x="2466" y="148"/>
                    <a:pt x="2373" y="278"/>
                    <a:pt x="2373" y="389"/>
                  </a:cubicBezTo>
                  <a:cubicBezTo>
                    <a:pt x="2373" y="519"/>
                    <a:pt x="2336" y="575"/>
                    <a:pt x="2243" y="668"/>
                  </a:cubicBezTo>
                  <a:cubicBezTo>
                    <a:pt x="2169" y="742"/>
                    <a:pt x="2187" y="798"/>
                    <a:pt x="2113" y="742"/>
                  </a:cubicBezTo>
                  <a:cubicBezTo>
                    <a:pt x="2040" y="668"/>
                    <a:pt x="2022" y="649"/>
                    <a:pt x="1891" y="593"/>
                  </a:cubicBezTo>
                  <a:cubicBezTo>
                    <a:pt x="1762" y="519"/>
                    <a:pt x="1520" y="519"/>
                    <a:pt x="1484" y="501"/>
                  </a:cubicBezTo>
                  <a:cubicBezTo>
                    <a:pt x="1428" y="501"/>
                    <a:pt x="1409" y="463"/>
                    <a:pt x="1372" y="427"/>
                  </a:cubicBezTo>
                  <a:cubicBezTo>
                    <a:pt x="1335" y="371"/>
                    <a:pt x="1354" y="222"/>
                    <a:pt x="1279" y="186"/>
                  </a:cubicBezTo>
                  <a:cubicBezTo>
                    <a:pt x="1205" y="148"/>
                    <a:pt x="1131" y="92"/>
                    <a:pt x="1020" y="92"/>
                  </a:cubicBezTo>
                  <a:cubicBezTo>
                    <a:pt x="908" y="74"/>
                    <a:pt x="686" y="74"/>
                    <a:pt x="686" y="74"/>
                  </a:cubicBezTo>
                  <a:cubicBezTo>
                    <a:pt x="612" y="74"/>
                    <a:pt x="612" y="74"/>
                    <a:pt x="612" y="74"/>
                  </a:cubicBezTo>
                  <a:cubicBezTo>
                    <a:pt x="482" y="0"/>
                    <a:pt x="482" y="0"/>
                    <a:pt x="482" y="0"/>
                  </a:cubicBezTo>
                  <a:cubicBezTo>
                    <a:pt x="482" y="0"/>
                    <a:pt x="501" y="18"/>
                    <a:pt x="501" y="37"/>
                  </a:cubicBezTo>
                  <a:cubicBezTo>
                    <a:pt x="482" y="74"/>
                    <a:pt x="445" y="74"/>
                    <a:pt x="426" y="130"/>
                  </a:cubicBezTo>
                  <a:cubicBezTo>
                    <a:pt x="407" y="167"/>
                    <a:pt x="333" y="278"/>
                    <a:pt x="333" y="278"/>
                  </a:cubicBezTo>
                  <a:cubicBezTo>
                    <a:pt x="333" y="278"/>
                    <a:pt x="296" y="334"/>
                    <a:pt x="278" y="334"/>
                  </a:cubicBezTo>
                  <a:cubicBezTo>
                    <a:pt x="241" y="334"/>
                    <a:pt x="166" y="389"/>
                    <a:pt x="166" y="408"/>
                  </a:cubicBezTo>
                  <a:cubicBezTo>
                    <a:pt x="148" y="427"/>
                    <a:pt x="148" y="427"/>
                    <a:pt x="148" y="501"/>
                  </a:cubicBezTo>
                  <a:cubicBezTo>
                    <a:pt x="148" y="557"/>
                    <a:pt x="148" y="631"/>
                    <a:pt x="148" y="649"/>
                  </a:cubicBezTo>
                  <a:cubicBezTo>
                    <a:pt x="130" y="649"/>
                    <a:pt x="0" y="742"/>
                    <a:pt x="0" y="742"/>
                  </a:cubicBezTo>
                  <a:cubicBezTo>
                    <a:pt x="0" y="742"/>
                    <a:pt x="74" y="1113"/>
                    <a:pt x="55" y="1261"/>
                  </a:cubicBezTo>
                  <a:cubicBezTo>
                    <a:pt x="55" y="1391"/>
                    <a:pt x="92" y="1595"/>
                    <a:pt x="92" y="1688"/>
                  </a:cubicBezTo>
                  <a:cubicBezTo>
                    <a:pt x="74" y="1762"/>
                    <a:pt x="92" y="1799"/>
                    <a:pt x="74" y="1873"/>
                  </a:cubicBezTo>
                  <a:cubicBezTo>
                    <a:pt x="55" y="1929"/>
                    <a:pt x="130" y="2003"/>
                    <a:pt x="185" y="2115"/>
                  </a:cubicBezTo>
                  <a:cubicBezTo>
                    <a:pt x="222" y="2226"/>
                    <a:pt x="222" y="2263"/>
                    <a:pt x="315" y="2300"/>
                  </a:cubicBezTo>
                  <a:cubicBezTo>
                    <a:pt x="389" y="2319"/>
                    <a:pt x="556" y="2393"/>
                    <a:pt x="556" y="2449"/>
                  </a:cubicBezTo>
                  <a:cubicBezTo>
                    <a:pt x="575" y="2504"/>
                    <a:pt x="575" y="2541"/>
                    <a:pt x="649" y="2560"/>
                  </a:cubicBezTo>
                  <a:cubicBezTo>
                    <a:pt x="723" y="2560"/>
                    <a:pt x="946" y="2541"/>
                    <a:pt x="1020" y="2597"/>
                  </a:cubicBezTo>
                  <a:cubicBezTo>
                    <a:pt x="1094" y="2671"/>
                    <a:pt x="1113" y="2783"/>
                    <a:pt x="1168" y="2801"/>
                  </a:cubicBezTo>
                  <a:cubicBezTo>
                    <a:pt x="1205" y="2820"/>
                    <a:pt x="1279" y="2783"/>
                    <a:pt x="1372" y="2745"/>
                  </a:cubicBezTo>
                  <a:cubicBezTo>
                    <a:pt x="1465" y="2709"/>
                    <a:pt x="1539" y="2560"/>
                    <a:pt x="1725" y="2634"/>
                  </a:cubicBezTo>
                  <a:cubicBezTo>
                    <a:pt x="1891" y="2709"/>
                    <a:pt x="2948" y="3246"/>
                    <a:pt x="2948" y="3246"/>
                  </a:cubicBezTo>
                  <a:cubicBezTo>
                    <a:pt x="2948" y="3246"/>
                    <a:pt x="3449" y="3487"/>
                    <a:pt x="3505" y="3487"/>
                  </a:cubicBezTo>
                  <a:cubicBezTo>
                    <a:pt x="3560" y="3469"/>
                    <a:pt x="3597" y="3451"/>
                    <a:pt x="3616" y="3451"/>
                  </a:cubicBezTo>
                  <a:cubicBezTo>
                    <a:pt x="3653" y="3451"/>
                    <a:pt x="3727" y="3432"/>
                    <a:pt x="3727" y="3376"/>
                  </a:cubicBezTo>
                  <a:cubicBezTo>
                    <a:pt x="3727" y="3302"/>
                    <a:pt x="3635" y="853"/>
                    <a:pt x="3635" y="853"/>
                  </a:cubicBezTo>
                  <a:lnTo>
                    <a:pt x="3616" y="352"/>
                  </a:ln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chemeClr val="accent1"/>
                </a:solidFill>
                <a:latin typeface="Montserrat" charset="0"/>
              </a:endParaRPr>
            </a:p>
          </p:txBody>
        </p:sp>
        <p:sp>
          <p:nvSpPr>
            <p:cNvPr id="76" name="Freeform 3"/>
            <p:cNvSpPr>
              <a:spLocks noChangeArrowheads="1"/>
            </p:cNvSpPr>
            <p:nvPr/>
          </p:nvSpPr>
          <p:spPr bwMode="auto">
            <a:xfrm>
              <a:off x="2157413" y="760413"/>
              <a:ext cx="1736725" cy="1724025"/>
            </a:xfrm>
            <a:custGeom>
              <a:avLst/>
              <a:gdLst>
                <a:gd name="T0" fmla="*/ 3784 w 4824"/>
                <a:gd name="T1" fmla="*/ 112 h 4787"/>
                <a:gd name="T2" fmla="*/ 3784 w 4824"/>
                <a:gd name="T3" fmla="*/ 112 h 4787"/>
                <a:gd name="T4" fmla="*/ 3710 w 4824"/>
                <a:gd name="T5" fmla="*/ 37 h 4787"/>
                <a:gd name="T6" fmla="*/ 3358 w 4824"/>
                <a:gd name="T7" fmla="*/ 0 h 4787"/>
                <a:gd name="T8" fmla="*/ 3265 w 4824"/>
                <a:gd name="T9" fmla="*/ 74 h 4787"/>
                <a:gd name="T10" fmla="*/ 3247 w 4824"/>
                <a:gd name="T11" fmla="*/ 93 h 4787"/>
                <a:gd name="T12" fmla="*/ 3191 w 4824"/>
                <a:gd name="T13" fmla="*/ 74 h 4787"/>
                <a:gd name="T14" fmla="*/ 3098 w 4824"/>
                <a:gd name="T15" fmla="*/ 37 h 4787"/>
                <a:gd name="T16" fmla="*/ 2876 w 4824"/>
                <a:gd name="T17" fmla="*/ 18 h 4787"/>
                <a:gd name="T18" fmla="*/ 2764 w 4824"/>
                <a:gd name="T19" fmla="*/ 74 h 4787"/>
                <a:gd name="T20" fmla="*/ 2245 w 4824"/>
                <a:gd name="T21" fmla="*/ 93 h 4787"/>
                <a:gd name="T22" fmla="*/ 1985 w 4824"/>
                <a:gd name="T23" fmla="*/ 204 h 4787"/>
                <a:gd name="T24" fmla="*/ 1855 w 4824"/>
                <a:gd name="T25" fmla="*/ 297 h 4787"/>
                <a:gd name="T26" fmla="*/ 1781 w 4824"/>
                <a:gd name="T27" fmla="*/ 297 h 4787"/>
                <a:gd name="T28" fmla="*/ 1669 w 4824"/>
                <a:gd name="T29" fmla="*/ 389 h 4787"/>
                <a:gd name="T30" fmla="*/ 1595 w 4824"/>
                <a:gd name="T31" fmla="*/ 483 h 4787"/>
                <a:gd name="T32" fmla="*/ 1558 w 4824"/>
                <a:gd name="T33" fmla="*/ 483 h 4787"/>
                <a:gd name="T34" fmla="*/ 1595 w 4824"/>
                <a:gd name="T35" fmla="*/ 760 h 4787"/>
                <a:gd name="T36" fmla="*/ 1688 w 4824"/>
                <a:gd name="T37" fmla="*/ 1076 h 4787"/>
                <a:gd name="T38" fmla="*/ 1725 w 4824"/>
                <a:gd name="T39" fmla="*/ 1261 h 4787"/>
                <a:gd name="T40" fmla="*/ 1669 w 4824"/>
                <a:gd name="T41" fmla="*/ 1391 h 4787"/>
                <a:gd name="T42" fmla="*/ 1466 w 4824"/>
                <a:gd name="T43" fmla="*/ 1391 h 4787"/>
                <a:gd name="T44" fmla="*/ 1243 w 4824"/>
                <a:gd name="T45" fmla="*/ 1484 h 4787"/>
                <a:gd name="T46" fmla="*/ 1132 w 4824"/>
                <a:gd name="T47" fmla="*/ 1707 h 4787"/>
                <a:gd name="T48" fmla="*/ 946 w 4824"/>
                <a:gd name="T49" fmla="*/ 1799 h 4787"/>
                <a:gd name="T50" fmla="*/ 724 w 4824"/>
                <a:gd name="T51" fmla="*/ 1985 h 4787"/>
                <a:gd name="T52" fmla="*/ 427 w 4824"/>
                <a:gd name="T53" fmla="*/ 2059 h 4787"/>
                <a:gd name="T54" fmla="*/ 204 w 4824"/>
                <a:gd name="T55" fmla="*/ 2152 h 4787"/>
                <a:gd name="T56" fmla="*/ 19 w 4824"/>
                <a:gd name="T57" fmla="*/ 2412 h 4787"/>
                <a:gd name="T58" fmla="*/ 315 w 4824"/>
                <a:gd name="T59" fmla="*/ 2820 h 4787"/>
                <a:gd name="T60" fmla="*/ 909 w 4824"/>
                <a:gd name="T61" fmla="*/ 3265 h 4787"/>
                <a:gd name="T62" fmla="*/ 2356 w 4824"/>
                <a:gd name="T63" fmla="*/ 4285 h 4787"/>
                <a:gd name="T64" fmla="*/ 2393 w 4824"/>
                <a:gd name="T65" fmla="*/ 4396 h 4787"/>
                <a:gd name="T66" fmla="*/ 2727 w 4824"/>
                <a:gd name="T67" fmla="*/ 4508 h 4787"/>
                <a:gd name="T68" fmla="*/ 2801 w 4824"/>
                <a:gd name="T69" fmla="*/ 4712 h 4787"/>
                <a:gd name="T70" fmla="*/ 2987 w 4824"/>
                <a:gd name="T71" fmla="*/ 4749 h 4787"/>
                <a:gd name="T72" fmla="*/ 3358 w 4824"/>
                <a:gd name="T73" fmla="*/ 4675 h 4787"/>
                <a:gd name="T74" fmla="*/ 4823 w 4824"/>
                <a:gd name="T75" fmla="*/ 3580 h 4787"/>
                <a:gd name="T76" fmla="*/ 4786 w 4824"/>
                <a:gd name="T77" fmla="*/ 3525 h 4787"/>
                <a:gd name="T78" fmla="*/ 4749 w 4824"/>
                <a:gd name="T79" fmla="*/ 3451 h 4787"/>
                <a:gd name="T80" fmla="*/ 4563 w 4824"/>
                <a:gd name="T81" fmla="*/ 3339 h 4787"/>
                <a:gd name="T82" fmla="*/ 4471 w 4824"/>
                <a:gd name="T83" fmla="*/ 3283 h 4787"/>
                <a:gd name="T84" fmla="*/ 4378 w 4824"/>
                <a:gd name="T85" fmla="*/ 3080 h 4787"/>
                <a:gd name="T86" fmla="*/ 4304 w 4824"/>
                <a:gd name="T87" fmla="*/ 2950 h 4787"/>
                <a:gd name="T88" fmla="*/ 4322 w 4824"/>
                <a:gd name="T89" fmla="*/ 2857 h 4787"/>
                <a:gd name="T90" fmla="*/ 4322 w 4824"/>
                <a:gd name="T91" fmla="*/ 2709 h 4787"/>
                <a:gd name="T92" fmla="*/ 4304 w 4824"/>
                <a:gd name="T93" fmla="*/ 2467 h 4787"/>
                <a:gd name="T94" fmla="*/ 4285 w 4824"/>
                <a:gd name="T95" fmla="*/ 2170 h 4787"/>
                <a:gd name="T96" fmla="*/ 4230 w 4824"/>
                <a:gd name="T97" fmla="*/ 1781 h 4787"/>
                <a:gd name="T98" fmla="*/ 4174 w 4824"/>
                <a:gd name="T99" fmla="*/ 1521 h 4787"/>
                <a:gd name="T100" fmla="*/ 4063 w 4824"/>
                <a:gd name="T101" fmla="*/ 1299 h 4787"/>
                <a:gd name="T102" fmla="*/ 3840 w 4824"/>
                <a:gd name="T103" fmla="*/ 1002 h 4787"/>
                <a:gd name="T104" fmla="*/ 3803 w 4824"/>
                <a:gd name="T105" fmla="*/ 724 h 4787"/>
                <a:gd name="T106" fmla="*/ 3859 w 4824"/>
                <a:gd name="T107" fmla="*/ 686 h 4787"/>
                <a:gd name="T108" fmla="*/ 3933 w 4824"/>
                <a:gd name="T109" fmla="*/ 464 h 4787"/>
                <a:gd name="T110" fmla="*/ 3840 w 4824"/>
                <a:gd name="T111" fmla="*/ 223 h 4787"/>
                <a:gd name="T112" fmla="*/ 3784 w 4824"/>
                <a:gd name="T113" fmla="*/ 112 h 4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24" h="4787">
                  <a:moveTo>
                    <a:pt x="3784" y="112"/>
                  </a:moveTo>
                  <a:lnTo>
                    <a:pt x="3784" y="112"/>
                  </a:lnTo>
                  <a:cubicBezTo>
                    <a:pt x="3784" y="112"/>
                    <a:pt x="3747" y="74"/>
                    <a:pt x="3710" y="37"/>
                  </a:cubicBezTo>
                  <a:cubicBezTo>
                    <a:pt x="3673" y="0"/>
                    <a:pt x="3358" y="0"/>
                    <a:pt x="3358" y="0"/>
                  </a:cubicBezTo>
                  <a:cubicBezTo>
                    <a:pt x="3358" y="0"/>
                    <a:pt x="3302" y="56"/>
                    <a:pt x="3265" y="74"/>
                  </a:cubicBezTo>
                  <a:cubicBezTo>
                    <a:pt x="3247" y="93"/>
                    <a:pt x="3247" y="93"/>
                    <a:pt x="3247" y="93"/>
                  </a:cubicBezTo>
                  <a:cubicBezTo>
                    <a:pt x="3247" y="93"/>
                    <a:pt x="3209" y="93"/>
                    <a:pt x="3191" y="74"/>
                  </a:cubicBezTo>
                  <a:cubicBezTo>
                    <a:pt x="3172" y="56"/>
                    <a:pt x="3135" y="18"/>
                    <a:pt x="3098" y="37"/>
                  </a:cubicBezTo>
                  <a:cubicBezTo>
                    <a:pt x="3061" y="37"/>
                    <a:pt x="2876" y="18"/>
                    <a:pt x="2876" y="18"/>
                  </a:cubicBezTo>
                  <a:cubicBezTo>
                    <a:pt x="2876" y="18"/>
                    <a:pt x="2801" y="74"/>
                    <a:pt x="2764" y="74"/>
                  </a:cubicBezTo>
                  <a:cubicBezTo>
                    <a:pt x="2708" y="93"/>
                    <a:pt x="2245" y="93"/>
                    <a:pt x="2245" y="93"/>
                  </a:cubicBezTo>
                  <a:cubicBezTo>
                    <a:pt x="2245" y="93"/>
                    <a:pt x="2022" y="186"/>
                    <a:pt x="1985" y="204"/>
                  </a:cubicBezTo>
                  <a:cubicBezTo>
                    <a:pt x="1948" y="223"/>
                    <a:pt x="1892" y="278"/>
                    <a:pt x="1855" y="297"/>
                  </a:cubicBezTo>
                  <a:cubicBezTo>
                    <a:pt x="1818" y="297"/>
                    <a:pt x="1799" y="278"/>
                    <a:pt x="1781" y="297"/>
                  </a:cubicBezTo>
                  <a:cubicBezTo>
                    <a:pt x="1763" y="297"/>
                    <a:pt x="1688" y="353"/>
                    <a:pt x="1669" y="389"/>
                  </a:cubicBezTo>
                  <a:cubicBezTo>
                    <a:pt x="1651" y="408"/>
                    <a:pt x="1595" y="483"/>
                    <a:pt x="1595" y="483"/>
                  </a:cubicBezTo>
                  <a:cubicBezTo>
                    <a:pt x="1577" y="483"/>
                    <a:pt x="1558" y="483"/>
                    <a:pt x="1558" y="483"/>
                  </a:cubicBezTo>
                  <a:cubicBezTo>
                    <a:pt x="1558" y="483"/>
                    <a:pt x="1577" y="705"/>
                    <a:pt x="1595" y="760"/>
                  </a:cubicBezTo>
                  <a:cubicBezTo>
                    <a:pt x="1614" y="835"/>
                    <a:pt x="1688" y="965"/>
                    <a:pt x="1688" y="1076"/>
                  </a:cubicBezTo>
                  <a:cubicBezTo>
                    <a:pt x="1688" y="1169"/>
                    <a:pt x="1707" y="1225"/>
                    <a:pt x="1725" y="1261"/>
                  </a:cubicBezTo>
                  <a:cubicBezTo>
                    <a:pt x="1725" y="1299"/>
                    <a:pt x="1707" y="1391"/>
                    <a:pt x="1669" y="1391"/>
                  </a:cubicBezTo>
                  <a:cubicBezTo>
                    <a:pt x="1614" y="1391"/>
                    <a:pt x="1521" y="1391"/>
                    <a:pt x="1466" y="1391"/>
                  </a:cubicBezTo>
                  <a:cubicBezTo>
                    <a:pt x="1392" y="1391"/>
                    <a:pt x="1317" y="1373"/>
                    <a:pt x="1243" y="1484"/>
                  </a:cubicBezTo>
                  <a:cubicBezTo>
                    <a:pt x="1169" y="1596"/>
                    <a:pt x="1206" y="1707"/>
                    <a:pt x="1132" y="1707"/>
                  </a:cubicBezTo>
                  <a:cubicBezTo>
                    <a:pt x="1076" y="1707"/>
                    <a:pt x="1002" y="1725"/>
                    <a:pt x="946" y="1799"/>
                  </a:cubicBezTo>
                  <a:cubicBezTo>
                    <a:pt x="891" y="1892"/>
                    <a:pt x="816" y="1985"/>
                    <a:pt x="724" y="1985"/>
                  </a:cubicBezTo>
                  <a:cubicBezTo>
                    <a:pt x="650" y="1985"/>
                    <a:pt x="520" y="2041"/>
                    <a:pt x="427" y="2059"/>
                  </a:cubicBezTo>
                  <a:cubicBezTo>
                    <a:pt x="315" y="2078"/>
                    <a:pt x="279" y="2133"/>
                    <a:pt x="204" y="2152"/>
                  </a:cubicBezTo>
                  <a:cubicBezTo>
                    <a:pt x="130" y="2170"/>
                    <a:pt x="0" y="2263"/>
                    <a:pt x="19" y="2412"/>
                  </a:cubicBezTo>
                  <a:cubicBezTo>
                    <a:pt x="37" y="2541"/>
                    <a:pt x="19" y="2690"/>
                    <a:pt x="315" y="2820"/>
                  </a:cubicBezTo>
                  <a:cubicBezTo>
                    <a:pt x="594" y="2950"/>
                    <a:pt x="909" y="3265"/>
                    <a:pt x="909" y="3265"/>
                  </a:cubicBezTo>
                  <a:cubicBezTo>
                    <a:pt x="2356" y="4285"/>
                    <a:pt x="2356" y="4285"/>
                    <a:pt x="2356" y="4285"/>
                  </a:cubicBezTo>
                  <a:cubicBezTo>
                    <a:pt x="2356" y="4285"/>
                    <a:pt x="2356" y="4396"/>
                    <a:pt x="2393" y="4396"/>
                  </a:cubicBezTo>
                  <a:cubicBezTo>
                    <a:pt x="2449" y="4396"/>
                    <a:pt x="2708" y="4508"/>
                    <a:pt x="2727" y="4508"/>
                  </a:cubicBezTo>
                  <a:cubicBezTo>
                    <a:pt x="2746" y="4508"/>
                    <a:pt x="2801" y="4638"/>
                    <a:pt x="2801" y="4712"/>
                  </a:cubicBezTo>
                  <a:cubicBezTo>
                    <a:pt x="2801" y="4786"/>
                    <a:pt x="2931" y="4767"/>
                    <a:pt x="2987" y="4749"/>
                  </a:cubicBezTo>
                  <a:cubicBezTo>
                    <a:pt x="3061" y="4749"/>
                    <a:pt x="3302" y="4693"/>
                    <a:pt x="3358" y="4675"/>
                  </a:cubicBezTo>
                  <a:cubicBezTo>
                    <a:pt x="3413" y="4656"/>
                    <a:pt x="4823" y="3580"/>
                    <a:pt x="4823" y="3580"/>
                  </a:cubicBezTo>
                  <a:cubicBezTo>
                    <a:pt x="4823" y="3580"/>
                    <a:pt x="4805" y="3562"/>
                    <a:pt x="4786" y="3525"/>
                  </a:cubicBezTo>
                  <a:cubicBezTo>
                    <a:pt x="4786" y="3506"/>
                    <a:pt x="4805" y="3469"/>
                    <a:pt x="4749" y="3451"/>
                  </a:cubicBezTo>
                  <a:cubicBezTo>
                    <a:pt x="4712" y="3413"/>
                    <a:pt x="4601" y="3358"/>
                    <a:pt x="4563" y="3339"/>
                  </a:cubicBezTo>
                  <a:cubicBezTo>
                    <a:pt x="4526" y="3339"/>
                    <a:pt x="4489" y="3321"/>
                    <a:pt x="4471" y="3283"/>
                  </a:cubicBezTo>
                  <a:cubicBezTo>
                    <a:pt x="4452" y="3247"/>
                    <a:pt x="4396" y="3117"/>
                    <a:pt x="4378" y="3080"/>
                  </a:cubicBezTo>
                  <a:cubicBezTo>
                    <a:pt x="4360" y="3061"/>
                    <a:pt x="4304" y="2968"/>
                    <a:pt x="4304" y="2950"/>
                  </a:cubicBezTo>
                  <a:cubicBezTo>
                    <a:pt x="4304" y="2931"/>
                    <a:pt x="4322" y="2857"/>
                    <a:pt x="4322" y="2857"/>
                  </a:cubicBezTo>
                  <a:cubicBezTo>
                    <a:pt x="4322" y="2838"/>
                    <a:pt x="4322" y="2745"/>
                    <a:pt x="4322" y="2709"/>
                  </a:cubicBezTo>
                  <a:cubicBezTo>
                    <a:pt x="4322" y="2690"/>
                    <a:pt x="4304" y="2467"/>
                    <a:pt x="4304" y="2467"/>
                  </a:cubicBezTo>
                  <a:cubicBezTo>
                    <a:pt x="4304" y="2467"/>
                    <a:pt x="4285" y="2189"/>
                    <a:pt x="4285" y="2170"/>
                  </a:cubicBezTo>
                  <a:lnTo>
                    <a:pt x="4230" y="1781"/>
                  </a:lnTo>
                  <a:cubicBezTo>
                    <a:pt x="4230" y="1781"/>
                    <a:pt x="4211" y="1596"/>
                    <a:pt x="4174" y="1521"/>
                  </a:cubicBezTo>
                  <a:cubicBezTo>
                    <a:pt x="4174" y="1521"/>
                    <a:pt x="4118" y="1354"/>
                    <a:pt x="4063" y="1299"/>
                  </a:cubicBezTo>
                  <a:cubicBezTo>
                    <a:pt x="3989" y="1225"/>
                    <a:pt x="3877" y="1039"/>
                    <a:pt x="3840" y="1002"/>
                  </a:cubicBezTo>
                  <a:cubicBezTo>
                    <a:pt x="3803" y="965"/>
                    <a:pt x="3766" y="742"/>
                    <a:pt x="3803" y="724"/>
                  </a:cubicBezTo>
                  <a:cubicBezTo>
                    <a:pt x="3840" y="705"/>
                    <a:pt x="3859" y="686"/>
                    <a:pt x="3859" y="686"/>
                  </a:cubicBezTo>
                  <a:cubicBezTo>
                    <a:pt x="3933" y="464"/>
                    <a:pt x="3933" y="464"/>
                    <a:pt x="3933" y="464"/>
                  </a:cubicBezTo>
                  <a:cubicBezTo>
                    <a:pt x="3933" y="464"/>
                    <a:pt x="3877" y="260"/>
                    <a:pt x="3840" y="223"/>
                  </a:cubicBezTo>
                  <a:cubicBezTo>
                    <a:pt x="3803" y="186"/>
                    <a:pt x="3784" y="112"/>
                    <a:pt x="3784" y="112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77" name="Freeform 4"/>
            <p:cNvSpPr>
              <a:spLocks noChangeArrowheads="1"/>
            </p:cNvSpPr>
            <p:nvPr/>
          </p:nvSpPr>
          <p:spPr bwMode="auto">
            <a:xfrm>
              <a:off x="1390650" y="881063"/>
              <a:ext cx="1389063" cy="1403350"/>
            </a:xfrm>
            <a:custGeom>
              <a:avLst/>
              <a:gdLst>
                <a:gd name="T0" fmla="*/ 3691 w 3859"/>
                <a:gd name="T1" fmla="*/ 149 h 3897"/>
                <a:gd name="T2" fmla="*/ 3691 w 3859"/>
                <a:gd name="T3" fmla="*/ 149 h 3897"/>
                <a:gd name="T4" fmla="*/ 3617 w 3859"/>
                <a:gd name="T5" fmla="*/ 149 h 3897"/>
                <a:gd name="T6" fmla="*/ 3450 w 3859"/>
                <a:gd name="T7" fmla="*/ 55 h 3897"/>
                <a:gd name="T8" fmla="*/ 3339 w 3859"/>
                <a:gd name="T9" fmla="*/ 130 h 3897"/>
                <a:gd name="T10" fmla="*/ 3209 w 3859"/>
                <a:gd name="T11" fmla="*/ 130 h 3897"/>
                <a:gd name="T12" fmla="*/ 3060 w 3859"/>
                <a:gd name="T13" fmla="*/ 130 h 3897"/>
                <a:gd name="T14" fmla="*/ 2894 w 3859"/>
                <a:gd name="T15" fmla="*/ 55 h 3897"/>
                <a:gd name="T16" fmla="*/ 2708 w 3859"/>
                <a:gd name="T17" fmla="*/ 74 h 3897"/>
                <a:gd name="T18" fmla="*/ 2634 w 3859"/>
                <a:gd name="T19" fmla="*/ 297 h 3897"/>
                <a:gd name="T20" fmla="*/ 2412 w 3859"/>
                <a:gd name="T21" fmla="*/ 556 h 3897"/>
                <a:gd name="T22" fmla="*/ 2059 w 3859"/>
                <a:gd name="T23" fmla="*/ 761 h 3897"/>
                <a:gd name="T24" fmla="*/ 1873 w 3859"/>
                <a:gd name="T25" fmla="*/ 983 h 3897"/>
                <a:gd name="T26" fmla="*/ 1836 w 3859"/>
                <a:gd name="T27" fmla="*/ 1243 h 3897"/>
                <a:gd name="T28" fmla="*/ 1818 w 3859"/>
                <a:gd name="T29" fmla="*/ 1354 h 3897"/>
                <a:gd name="T30" fmla="*/ 1855 w 3859"/>
                <a:gd name="T31" fmla="*/ 1539 h 3897"/>
                <a:gd name="T32" fmla="*/ 1780 w 3859"/>
                <a:gd name="T33" fmla="*/ 1744 h 3897"/>
                <a:gd name="T34" fmla="*/ 1391 w 3859"/>
                <a:gd name="T35" fmla="*/ 2004 h 3897"/>
                <a:gd name="T36" fmla="*/ 1261 w 3859"/>
                <a:gd name="T37" fmla="*/ 2096 h 3897"/>
                <a:gd name="T38" fmla="*/ 983 w 3859"/>
                <a:gd name="T39" fmla="*/ 2152 h 3897"/>
                <a:gd name="T40" fmla="*/ 908 w 3859"/>
                <a:gd name="T41" fmla="*/ 2375 h 3897"/>
                <a:gd name="T42" fmla="*/ 631 w 3859"/>
                <a:gd name="T43" fmla="*/ 2672 h 3897"/>
                <a:gd name="T44" fmla="*/ 575 w 3859"/>
                <a:gd name="T45" fmla="*/ 2949 h 3897"/>
                <a:gd name="T46" fmla="*/ 389 w 3859"/>
                <a:gd name="T47" fmla="*/ 3079 h 3897"/>
                <a:gd name="T48" fmla="*/ 278 w 3859"/>
                <a:gd name="T49" fmla="*/ 3320 h 3897"/>
                <a:gd name="T50" fmla="*/ 148 w 3859"/>
                <a:gd name="T51" fmla="*/ 3525 h 3897"/>
                <a:gd name="T52" fmla="*/ 55 w 3859"/>
                <a:gd name="T53" fmla="*/ 3691 h 3897"/>
                <a:gd name="T54" fmla="*/ 0 w 3859"/>
                <a:gd name="T55" fmla="*/ 3821 h 3897"/>
                <a:gd name="T56" fmla="*/ 964 w 3859"/>
                <a:gd name="T57" fmla="*/ 3896 h 3897"/>
                <a:gd name="T58" fmla="*/ 1020 w 3859"/>
                <a:gd name="T59" fmla="*/ 3766 h 3897"/>
                <a:gd name="T60" fmla="*/ 1038 w 3859"/>
                <a:gd name="T61" fmla="*/ 3488 h 3897"/>
                <a:gd name="T62" fmla="*/ 1243 w 3859"/>
                <a:gd name="T63" fmla="*/ 3320 h 3897"/>
                <a:gd name="T64" fmla="*/ 1279 w 3859"/>
                <a:gd name="T65" fmla="*/ 2987 h 3897"/>
                <a:gd name="T66" fmla="*/ 1279 w 3859"/>
                <a:gd name="T67" fmla="*/ 2727 h 3897"/>
                <a:gd name="T68" fmla="*/ 2133 w 3859"/>
                <a:gd name="T69" fmla="*/ 2708 h 3897"/>
                <a:gd name="T70" fmla="*/ 2133 w 3859"/>
                <a:gd name="T71" fmla="*/ 2040 h 3897"/>
                <a:gd name="T72" fmla="*/ 2244 w 3859"/>
                <a:gd name="T73" fmla="*/ 1874 h 3897"/>
                <a:gd name="T74" fmla="*/ 2412 w 3859"/>
                <a:gd name="T75" fmla="*/ 1781 h 3897"/>
                <a:gd name="T76" fmla="*/ 2578 w 3859"/>
                <a:gd name="T77" fmla="*/ 1725 h 3897"/>
                <a:gd name="T78" fmla="*/ 2819 w 3859"/>
                <a:gd name="T79" fmla="*/ 1651 h 3897"/>
                <a:gd name="T80" fmla="*/ 2894 w 3859"/>
                <a:gd name="T81" fmla="*/ 1651 h 3897"/>
                <a:gd name="T82" fmla="*/ 3005 w 3859"/>
                <a:gd name="T83" fmla="*/ 1577 h 3897"/>
                <a:gd name="T84" fmla="*/ 3154 w 3859"/>
                <a:gd name="T85" fmla="*/ 1410 h 3897"/>
                <a:gd name="T86" fmla="*/ 3265 w 3859"/>
                <a:gd name="T87" fmla="*/ 1373 h 3897"/>
                <a:gd name="T88" fmla="*/ 3320 w 3859"/>
                <a:gd name="T89" fmla="*/ 1317 h 3897"/>
                <a:gd name="T90" fmla="*/ 3506 w 3859"/>
                <a:gd name="T91" fmla="*/ 1057 h 3897"/>
                <a:gd name="T92" fmla="*/ 3784 w 3859"/>
                <a:gd name="T93" fmla="*/ 1057 h 3897"/>
                <a:gd name="T94" fmla="*/ 3858 w 3859"/>
                <a:gd name="T95" fmla="*/ 965 h 3897"/>
                <a:gd name="T96" fmla="*/ 3840 w 3859"/>
                <a:gd name="T97" fmla="*/ 872 h 3897"/>
                <a:gd name="T98" fmla="*/ 3821 w 3859"/>
                <a:gd name="T99" fmla="*/ 742 h 3897"/>
                <a:gd name="T100" fmla="*/ 3766 w 3859"/>
                <a:gd name="T101" fmla="*/ 538 h 3897"/>
                <a:gd name="T102" fmla="*/ 3728 w 3859"/>
                <a:gd name="T103" fmla="*/ 408 h 3897"/>
                <a:gd name="T104" fmla="*/ 3691 w 3859"/>
                <a:gd name="T105" fmla="*/ 149 h 3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859" h="3897">
                  <a:moveTo>
                    <a:pt x="3691" y="149"/>
                  </a:moveTo>
                  <a:lnTo>
                    <a:pt x="3691" y="149"/>
                  </a:lnTo>
                  <a:cubicBezTo>
                    <a:pt x="3691" y="149"/>
                    <a:pt x="3673" y="185"/>
                    <a:pt x="3617" y="149"/>
                  </a:cubicBezTo>
                  <a:cubicBezTo>
                    <a:pt x="3561" y="111"/>
                    <a:pt x="3525" y="37"/>
                    <a:pt x="3450" y="55"/>
                  </a:cubicBezTo>
                  <a:cubicBezTo>
                    <a:pt x="3376" y="74"/>
                    <a:pt x="3395" y="111"/>
                    <a:pt x="3339" y="130"/>
                  </a:cubicBezTo>
                  <a:cubicBezTo>
                    <a:pt x="3283" y="149"/>
                    <a:pt x="3302" y="130"/>
                    <a:pt x="3209" y="130"/>
                  </a:cubicBezTo>
                  <a:cubicBezTo>
                    <a:pt x="3135" y="130"/>
                    <a:pt x="3135" y="167"/>
                    <a:pt x="3060" y="130"/>
                  </a:cubicBezTo>
                  <a:cubicBezTo>
                    <a:pt x="2986" y="111"/>
                    <a:pt x="2931" y="93"/>
                    <a:pt x="2894" y="55"/>
                  </a:cubicBezTo>
                  <a:cubicBezTo>
                    <a:pt x="2875" y="19"/>
                    <a:pt x="2745" y="0"/>
                    <a:pt x="2708" y="74"/>
                  </a:cubicBezTo>
                  <a:cubicBezTo>
                    <a:pt x="2689" y="130"/>
                    <a:pt x="2727" y="223"/>
                    <a:pt x="2634" y="297"/>
                  </a:cubicBezTo>
                  <a:cubicBezTo>
                    <a:pt x="2523" y="371"/>
                    <a:pt x="2541" y="538"/>
                    <a:pt x="2412" y="556"/>
                  </a:cubicBezTo>
                  <a:cubicBezTo>
                    <a:pt x="2263" y="556"/>
                    <a:pt x="2115" y="686"/>
                    <a:pt x="2059" y="761"/>
                  </a:cubicBezTo>
                  <a:cubicBezTo>
                    <a:pt x="2003" y="816"/>
                    <a:pt x="1910" y="909"/>
                    <a:pt x="1873" y="983"/>
                  </a:cubicBezTo>
                  <a:cubicBezTo>
                    <a:pt x="1818" y="1039"/>
                    <a:pt x="1873" y="1187"/>
                    <a:pt x="1836" y="1243"/>
                  </a:cubicBezTo>
                  <a:cubicBezTo>
                    <a:pt x="1799" y="1280"/>
                    <a:pt x="1799" y="1317"/>
                    <a:pt x="1818" y="1354"/>
                  </a:cubicBezTo>
                  <a:cubicBezTo>
                    <a:pt x="1836" y="1410"/>
                    <a:pt x="1892" y="1465"/>
                    <a:pt x="1855" y="1539"/>
                  </a:cubicBezTo>
                  <a:cubicBezTo>
                    <a:pt x="1818" y="1633"/>
                    <a:pt x="1873" y="1669"/>
                    <a:pt x="1780" y="1744"/>
                  </a:cubicBezTo>
                  <a:cubicBezTo>
                    <a:pt x="1688" y="1818"/>
                    <a:pt x="1465" y="1985"/>
                    <a:pt x="1391" y="2004"/>
                  </a:cubicBezTo>
                  <a:cubicBezTo>
                    <a:pt x="1335" y="2040"/>
                    <a:pt x="1373" y="2096"/>
                    <a:pt x="1261" y="2096"/>
                  </a:cubicBezTo>
                  <a:cubicBezTo>
                    <a:pt x="1131" y="2096"/>
                    <a:pt x="983" y="2096"/>
                    <a:pt x="983" y="2152"/>
                  </a:cubicBezTo>
                  <a:cubicBezTo>
                    <a:pt x="964" y="2207"/>
                    <a:pt x="964" y="2300"/>
                    <a:pt x="908" y="2375"/>
                  </a:cubicBezTo>
                  <a:cubicBezTo>
                    <a:pt x="834" y="2449"/>
                    <a:pt x="705" y="2578"/>
                    <a:pt x="631" y="2672"/>
                  </a:cubicBezTo>
                  <a:cubicBezTo>
                    <a:pt x="556" y="2783"/>
                    <a:pt x="649" y="2913"/>
                    <a:pt x="575" y="2949"/>
                  </a:cubicBezTo>
                  <a:cubicBezTo>
                    <a:pt x="501" y="2987"/>
                    <a:pt x="463" y="2968"/>
                    <a:pt x="389" y="3079"/>
                  </a:cubicBezTo>
                  <a:cubicBezTo>
                    <a:pt x="315" y="3191"/>
                    <a:pt x="334" y="3209"/>
                    <a:pt x="278" y="3320"/>
                  </a:cubicBezTo>
                  <a:cubicBezTo>
                    <a:pt x="222" y="3432"/>
                    <a:pt x="222" y="3469"/>
                    <a:pt x="148" y="3525"/>
                  </a:cubicBezTo>
                  <a:cubicBezTo>
                    <a:pt x="55" y="3599"/>
                    <a:pt x="111" y="3673"/>
                    <a:pt x="55" y="3691"/>
                  </a:cubicBezTo>
                  <a:cubicBezTo>
                    <a:pt x="18" y="3710"/>
                    <a:pt x="0" y="3821"/>
                    <a:pt x="0" y="3821"/>
                  </a:cubicBezTo>
                  <a:cubicBezTo>
                    <a:pt x="964" y="3896"/>
                    <a:pt x="964" y="3896"/>
                    <a:pt x="964" y="3896"/>
                  </a:cubicBezTo>
                  <a:cubicBezTo>
                    <a:pt x="964" y="3896"/>
                    <a:pt x="1020" y="3821"/>
                    <a:pt x="1020" y="3766"/>
                  </a:cubicBezTo>
                  <a:cubicBezTo>
                    <a:pt x="1020" y="3691"/>
                    <a:pt x="1002" y="3562"/>
                    <a:pt x="1038" y="3488"/>
                  </a:cubicBezTo>
                  <a:cubicBezTo>
                    <a:pt x="1076" y="3414"/>
                    <a:pt x="1205" y="3376"/>
                    <a:pt x="1243" y="3320"/>
                  </a:cubicBezTo>
                  <a:cubicBezTo>
                    <a:pt x="1279" y="3246"/>
                    <a:pt x="1279" y="2987"/>
                    <a:pt x="1279" y="2987"/>
                  </a:cubicBezTo>
                  <a:cubicBezTo>
                    <a:pt x="1279" y="2727"/>
                    <a:pt x="1279" y="2727"/>
                    <a:pt x="1279" y="2727"/>
                  </a:cubicBezTo>
                  <a:cubicBezTo>
                    <a:pt x="2133" y="2708"/>
                    <a:pt x="2133" y="2708"/>
                    <a:pt x="2133" y="2708"/>
                  </a:cubicBezTo>
                  <a:cubicBezTo>
                    <a:pt x="2133" y="2040"/>
                    <a:pt x="2133" y="2040"/>
                    <a:pt x="2133" y="2040"/>
                  </a:cubicBezTo>
                  <a:cubicBezTo>
                    <a:pt x="2133" y="2040"/>
                    <a:pt x="2152" y="1910"/>
                    <a:pt x="2244" y="1874"/>
                  </a:cubicBezTo>
                  <a:cubicBezTo>
                    <a:pt x="2318" y="1818"/>
                    <a:pt x="2393" y="1799"/>
                    <a:pt x="2412" y="1781"/>
                  </a:cubicBezTo>
                  <a:cubicBezTo>
                    <a:pt x="2412" y="1781"/>
                    <a:pt x="2541" y="1725"/>
                    <a:pt x="2578" y="1725"/>
                  </a:cubicBezTo>
                  <a:cubicBezTo>
                    <a:pt x="2615" y="1707"/>
                    <a:pt x="2801" y="1669"/>
                    <a:pt x="2819" y="1651"/>
                  </a:cubicBezTo>
                  <a:cubicBezTo>
                    <a:pt x="2838" y="1651"/>
                    <a:pt x="2875" y="1669"/>
                    <a:pt x="2894" y="1651"/>
                  </a:cubicBezTo>
                  <a:cubicBezTo>
                    <a:pt x="2912" y="1651"/>
                    <a:pt x="2931" y="1651"/>
                    <a:pt x="3005" y="1577"/>
                  </a:cubicBezTo>
                  <a:cubicBezTo>
                    <a:pt x="3060" y="1503"/>
                    <a:pt x="3135" y="1410"/>
                    <a:pt x="3154" y="1410"/>
                  </a:cubicBezTo>
                  <a:cubicBezTo>
                    <a:pt x="3172" y="1391"/>
                    <a:pt x="3265" y="1373"/>
                    <a:pt x="3265" y="1373"/>
                  </a:cubicBezTo>
                  <a:cubicBezTo>
                    <a:pt x="3265" y="1373"/>
                    <a:pt x="3302" y="1410"/>
                    <a:pt x="3320" y="1317"/>
                  </a:cubicBezTo>
                  <a:cubicBezTo>
                    <a:pt x="3339" y="1243"/>
                    <a:pt x="3376" y="1076"/>
                    <a:pt x="3506" y="1057"/>
                  </a:cubicBezTo>
                  <a:cubicBezTo>
                    <a:pt x="3784" y="1057"/>
                    <a:pt x="3784" y="1057"/>
                    <a:pt x="3784" y="1057"/>
                  </a:cubicBezTo>
                  <a:cubicBezTo>
                    <a:pt x="3784" y="1057"/>
                    <a:pt x="3840" y="1076"/>
                    <a:pt x="3858" y="965"/>
                  </a:cubicBezTo>
                  <a:cubicBezTo>
                    <a:pt x="3858" y="965"/>
                    <a:pt x="3858" y="909"/>
                    <a:pt x="3840" y="872"/>
                  </a:cubicBezTo>
                  <a:cubicBezTo>
                    <a:pt x="3821" y="853"/>
                    <a:pt x="3821" y="761"/>
                    <a:pt x="3821" y="742"/>
                  </a:cubicBezTo>
                  <a:cubicBezTo>
                    <a:pt x="3821" y="723"/>
                    <a:pt x="3784" y="556"/>
                    <a:pt x="3766" y="538"/>
                  </a:cubicBezTo>
                  <a:cubicBezTo>
                    <a:pt x="3747" y="520"/>
                    <a:pt x="3728" y="426"/>
                    <a:pt x="3728" y="408"/>
                  </a:cubicBezTo>
                  <a:cubicBezTo>
                    <a:pt x="3710" y="408"/>
                    <a:pt x="3691" y="149"/>
                    <a:pt x="3691" y="149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78" name="Freeform 5"/>
            <p:cNvSpPr>
              <a:spLocks noChangeArrowheads="1"/>
            </p:cNvSpPr>
            <p:nvPr/>
          </p:nvSpPr>
          <p:spPr bwMode="auto">
            <a:xfrm>
              <a:off x="1376363" y="1616075"/>
              <a:ext cx="1101725" cy="1236663"/>
            </a:xfrm>
            <a:custGeom>
              <a:avLst/>
              <a:gdLst>
                <a:gd name="T0" fmla="*/ 1187 w 3062"/>
                <a:gd name="T1" fmla="*/ 3414 h 3433"/>
                <a:gd name="T2" fmla="*/ 1187 w 3062"/>
                <a:gd name="T3" fmla="*/ 3414 h 3433"/>
                <a:gd name="T4" fmla="*/ 1335 w 3062"/>
                <a:gd name="T5" fmla="*/ 3321 h 3433"/>
                <a:gd name="T6" fmla="*/ 1743 w 3062"/>
                <a:gd name="T7" fmla="*/ 3321 h 3433"/>
                <a:gd name="T8" fmla="*/ 2745 w 3062"/>
                <a:gd name="T9" fmla="*/ 3284 h 3433"/>
                <a:gd name="T10" fmla="*/ 2856 w 3062"/>
                <a:gd name="T11" fmla="*/ 3099 h 3433"/>
                <a:gd name="T12" fmla="*/ 2560 w 3062"/>
                <a:gd name="T13" fmla="*/ 928 h 3433"/>
                <a:gd name="T14" fmla="*/ 3061 w 3062"/>
                <a:gd name="T15" fmla="*/ 873 h 3433"/>
                <a:gd name="T16" fmla="*/ 2820 w 3062"/>
                <a:gd name="T17" fmla="*/ 650 h 3433"/>
                <a:gd name="T18" fmla="*/ 2523 w 3062"/>
                <a:gd name="T19" fmla="*/ 464 h 3433"/>
                <a:gd name="T20" fmla="*/ 2281 w 3062"/>
                <a:gd name="T21" fmla="*/ 316 h 3433"/>
                <a:gd name="T22" fmla="*/ 2170 w 3062"/>
                <a:gd name="T23" fmla="*/ 0 h 3433"/>
                <a:gd name="T24" fmla="*/ 2170 w 3062"/>
                <a:gd name="T25" fmla="*/ 668 h 3433"/>
                <a:gd name="T26" fmla="*/ 1316 w 3062"/>
                <a:gd name="T27" fmla="*/ 687 h 3433"/>
                <a:gd name="T28" fmla="*/ 1298 w 3062"/>
                <a:gd name="T29" fmla="*/ 1169 h 3433"/>
                <a:gd name="T30" fmla="*/ 1224 w 3062"/>
                <a:gd name="T31" fmla="*/ 1336 h 3433"/>
                <a:gd name="T32" fmla="*/ 1075 w 3062"/>
                <a:gd name="T33" fmla="*/ 1466 h 3433"/>
                <a:gd name="T34" fmla="*/ 1075 w 3062"/>
                <a:gd name="T35" fmla="*/ 1707 h 3433"/>
                <a:gd name="T36" fmla="*/ 1001 w 3062"/>
                <a:gd name="T37" fmla="*/ 1856 h 3433"/>
                <a:gd name="T38" fmla="*/ 37 w 3062"/>
                <a:gd name="T39" fmla="*/ 1781 h 3433"/>
                <a:gd name="T40" fmla="*/ 37 w 3062"/>
                <a:gd name="T41" fmla="*/ 1856 h 3433"/>
                <a:gd name="T42" fmla="*/ 55 w 3062"/>
                <a:gd name="T43" fmla="*/ 1948 h 3433"/>
                <a:gd name="T44" fmla="*/ 92 w 3062"/>
                <a:gd name="T45" fmla="*/ 1986 h 3433"/>
                <a:gd name="T46" fmla="*/ 259 w 3062"/>
                <a:gd name="T47" fmla="*/ 2060 h 3433"/>
                <a:gd name="T48" fmla="*/ 222 w 3062"/>
                <a:gd name="T49" fmla="*/ 2190 h 3433"/>
                <a:gd name="T50" fmla="*/ 203 w 3062"/>
                <a:gd name="T51" fmla="*/ 2264 h 3433"/>
                <a:gd name="T52" fmla="*/ 259 w 3062"/>
                <a:gd name="T53" fmla="*/ 2431 h 3433"/>
                <a:gd name="T54" fmla="*/ 333 w 3062"/>
                <a:gd name="T55" fmla="*/ 2709 h 3433"/>
                <a:gd name="T56" fmla="*/ 222 w 3062"/>
                <a:gd name="T57" fmla="*/ 2932 h 3433"/>
                <a:gd name="T58" fmla="*/ 222 w 3062"/>
                <a:gd name="T59" fmla="*/ 3080 h 3433"/>
                <a:gd name="T60" fmla="*/ 426 w 3062"/>
                <a:gd name="T61" fmla="*/ 3006 h 3433"/>
                <a:gd name="T62" fmla="*/ 574 w 3062"/>
                <a:gd name="T63" fmla="*/ 2969 h 3433"/>
                <a:gd name="T64" fmla="*/ 723 w 3062"/>
                <a:gd name="T65" fmla="*/ 3043 h 3433"/>
                <a:gd name="T66" fmla="*/ 797 w 3062"/>
                <a:gd name="T67" fmla="*/ 3080 h 3433"/>
                <a:gd name="T68" fmla="*/ 945 w 3062"/>
                <a:gd name="T69" fmla="*/ 3135 h 3433"/>
                <a:gd name="T70" fmla="*/ 1039 w 3062"/>
                <a:gd name="T71" fmla="*/ 3321 h 3433"/>
                <a:gd name="T72" fmla="*/ 1187 w 3062"/>
                <a:gd name="T73" fmla="*/ 3414 h 3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62" h="3433">
                  <a:moveTo>
                    <a:pt x="1187" y="3414"/>
                  </a:moveTo>
                  <a:lnTo>
                    <a:pt x="1187" y="3414"/>
                  </a:lnTo>
                  <a:cubicBezTo>
                    <a:pt x="1187" y="3414"/>
                    <a:pt x="1168" y="3340"/>
                    <a:pt x="1335" y="3321"/>
                  </a:cubicBezTo>
                  <a:cubicBezTo>
                    <a:pt x="1502" y="3303"/>
                    <a:pt x="1539" y="3358"/>
                    <a:pt x="1743" y="3321"/>
                  </a:cubicBezTo>
                  <a:cubicBezTo>
                    <a:pt x="1947" y="3303"/>
                    <a:pt x="2726" y="3303"/>
                    <a:pt x="2745" y="3284"/>
                  </a:cubicBezTo>
                  <a:cubicBezTo>
                    <a:pt x="2764" y="3265"/>
                    <a:pt x="2912" y="3284"/>
                    <a:pt x="2856" y="3099"/>
                  </a:cubicBezTo>
                  <a:cubicBezTo>
                    <a:pt x="2820" y="2932"/>
                    <a:pt x="2560" y="928"/>
                    <a:pt x="2560" y="928"/>
                  </a:cubicBezTo>
                  <a:cubicBezTo>
                    <a:pt x="3061" y="873"/>
                    <a:pt x="3061" y="873"/>
                    <a:pt x="3061" y="873"/>
                  </a:cubicBezTo>
                  <a:cubicBezTo>
                    <a:pt x="2820" y="650"/>
                    <a:pt x="2820" y="650"/>
                    <a:pt x="2820" y="650"/>
                  </a:cubicBezTo>
                  <a:cubicBezTo>
                    <a:pt x="2820" y="650"/>
                    <a:pt x="2560" y="483"/>
                    <a:pt x="2523" y="464"/>
                  </a:cubicBezTo>
                  <a:cubicBezTo>
                    <a:pt x="2504" y="464"/>
                    <a:pt x="2319" y="371"/>
                    <a:pt x="2281" y="316"/>
                  </a:cubicBezTo>
                  <a:cubicBezTo>
                    <a:pt x="2226" y="241"/>
                    <a:pt x="2207" y="241"/>
                    <a:pt x="2170" y="0"/>
                  </a:cubicBezTo>
                  <a:cubicBezTo>
                    <a:pt x="2170" y="668"/>
                    <a:pt x="2170" y="668"/>
                    <a:pt x="2170" y="668"/>
                  </a:cubicBezTo>
                  <a:cubicBezTo>
                    <a:pt x="1316" y="687"/>
                    <a:pt x="1316" y="687"/>
                    <a:pt x="1316" y="687"/>
                  </a:cubicBezTo>
                  <a:cubicBezTo>
                    <a:pt x="1316" y="687"/>
                    <a:pt x="1316" y="1114"/>
                    <a:pt x="1298" y="1169"/>
                  </a:cubicBezTo>
                  <a:cubicBezTo>
                    <a:pt x="1298" y="1169"/>
                    <a:pt x="1298" y="1299"/>
                    <a:pt x="1224" y="1336"/>
                  </a:cubicBezTo>
                  <a:cubicBezTo>
                    <a:pt x="1224" y="1336"/>
                    <a:pt x="1075" y="1429"/>
                    <a:pt x="1075" y="1466"/>
                  </a:cubicBezTo>
                  <a:cubicBezTo>
                    <a:pt x="1057" y="1522"/>
                    <a:pt x="1057" y="1670"/>
                    <a:pt x="1075" y="1707"/>
                  </a:cubicBezTo>
                  <a:cubicBezTo>
                    <a:pt x="1075" y="1707"/>
                    <a:pt x="1057" y="1819"/>
                    <a:pt x="1001" y="1856"/>
                  </a:cubicBezTo>
                  <a:cubicBezTo>
                    <a:pt x="37" y="1781"/>
                    <a:pt x="37" y="1781"/>
                    <a:pt x="37" y="1781"/>
                  </a:cubicBezTo>
                  <a:cubicBezTo>
                    <a:pt x="37" y="1781"/>
                    <a:pt x="0" y="1819"/>
                    <a:pt x="37" y="1856"/>
                  </a:cubicBezTo>
                  <a:cubicBezTo>
                    <a:pt x="55" y="1893"/>
                    <a:pt x="55" y="1911"/>
                    <a:pt x="55" y="1948"/>
                  </a:cubicBezTo>
                  <a:cubicBezTo>
                    <a:pt x="55" y="1986"/>
                    <a:pt x="74" y="2004"/>
                    <a:pt x="92" y="1986"/>
                  </a:cubicBezTo>
                  <a:cubicBezTo>
                    <a:pt x="111" y="1986"/>
                    <a:pt x="315" y="2004"/>
                    <a:pt x="259" y="2060"/>
                  </a:cubicBezTo>
                  <a:cubicBezTo>
                    <a:pt x="222" y="2116"/>
                    <a:pt x="259" y="2134"/>
                    <a:pt x="222" y="2190"/>
                  </a:cubicBezTo>
                  <a:cubicBezTo>
                    <a:pt x="185" y="2227"/>
                    <a:pt x="185" y="2208"/>
                    <a:pt x="203" y="2264"/>
                  </a:cubicBezTo>
                  <a:cubicBezTo>
                    <a:pt x="222" y="2338"/>
                    <a:pt x="241" y="2375"/>
                    <a:pt x="259" y="2431"/>
                  </a:cubicBezTo>
                  <a:cubicBezTo>
                    <a:pt x="278" y="2468"/>
                    <a:pt x="352" y="2653"/>
                    <a:pt x="333" y="2709"/>
                  </a:cubicBezTo>
                  <a:cubicBezTo>
                    <a:pt x="297" y="2783"/>
                    <a:pt x="241" y="2876"/>
                    <a:pt x="222" y="2932"/>
                  </a:cubicBezTo>
                  <a:cubicBezTo>
                    <a:pt x="203" y="2987"/>
                    <a:pt x="222" y="3080"/>
                    <a:pt x="222" y="3080"/>
                  </a:cubicBezTo>
                  <a:cubicBezTo>
                    <a:pt x="222" y="3080"/>
                    <a:pt x="352" y="3024"/>
                    <a:pt x="426" y="3006"/>
                  </a:cubicBezTo>
                  <a:cubicBezTo>
                    <a:pt x="482" y="2987"/>
                    <a:pt x="519" y="2950"/>
                    <a:pt x="574" y="2969"/>
                  </a:cubicBezTo>
                  <a:cubicBezTo>
                    <a:pt x="630" y="2987"/>
                    <a:pt x="723" y="2987"/>
                    <a:pt x="723" y="3043"/>
                  </a:cubicBezTo>
                  <a:cubicBezTo>
                    <a:pt x="742" y="3099"/>
                    <a:pt x="742" y="3061"/>
                    <a:pt x="797" y="3080"/>
                  </a:cubicBezTo>
                  <a:cubicBezTo>
                    <a:pt x="871" y="3099"/>
                    <a:pt x="927" y="3099"/>
                    <a:pt x="945" y="3135"/>
                  </a:cubicBezTo>
                  <a:cubicBezTo>
                    <a:pt x="945" y="3173"/>
                    <a:pt x="1001" y="3265"/>
                    <a:pt x="1039" y="3321"/>
                  </a:cubicBezTo>
                  <a:cubicBezTo>
                    <a:pt x="1057" y="3377"/>
                    <a:pt x="1150" y="3432"/>
                    <a:pt x="1187" y="3414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79" name="Freeform 6"/>
            <p:cNvSpPr>
              <a:spLocks noChangeArrowheads="1"/>
            </p:cNvSpPr>
            <p:nvPr/>
          </p:nvSpPr>
          <p:spPr bwMode="auto">
            <a:xfrm>
              <a:off x="1382713" y="2684463"/>
              <a:ext cx="528637" cy="420687"/>
            </a:xfrm>
            <a:custGeom>
              <a:avLst/>
              <a:gdLst>
                <a:gd name="T0" fmla="*/ 1410 w 1467"/>
                <a:gd name="T1" fmla="*/ 1150 h 1169"/>
                <a:gd name="T2" fmla="*/ 1410 w 1467"/>
                <a:gd name="T3" fmla="*/ 1150 h 1169"/>
                <a:gd name="T4" fmla="*/ 1280 w 1467"/>
                <a:gd name="T5" fmla="*/ 1150 h 1169"/>
                <a:gd name="T6" fmla="*/ 983 w 1467"/>
                <a:gd name="T7" fmla="*/ 1038 h 1169"/>
                <a:gd name="T8" fmla="*/ 668 w 1467"/>
                <a:gd name="T9" fmla="*/ 1020 h 1169"/>
                <a:gd name="T10" fmla="*/ 371 w 1467"/>
                <a:gd name="T11" fmla="*/ 1057 h 1169"/>
                <a:gd name="T12" fmla="*/ 260 w 1467"/>
                <a:gd name="T13" fmla="*/ 1113 h 1169"/>
                <a:gd name="T14" fmla="*/ 185 w 1467"/>
                <a:gd name="T15" fmla="*/ 1076 h 1169"/>
                <a:gd name="T16" fmla="*/ 167 w 1467"/>
                <a:gd name="T17" fmla="*/ 1020 h 1169"/>
                <a:gd name="T18" fmla="*/ 93 w 1467"/>
                <a:gd name="T19" fmla="*/ 927 h 1169"/>
                <a:gd name="T20" fmla="*/ 149 w 1467"/>
                <a:gd name="T21" fmla="*/ 834 h 1169"/>
                <a:gd name="T22" fmla="*/ 167 w 1467"/>
                <a:gd name="T23" fmla="*/ 742 h 1169"/>
                <a:gd name="T24" fmla="*/ 130 w 1467"/>
                <a:gd name="T25" fmla="*/ 705 h 1169"/>
                <a:gd name="T26" fmla="*/ 56 w 1467"/>
                <a:gd name="T27" fmla="*/ 612 h 1169"/>
                <a:gd name="T28" fmla="*/ 56 w 1467"/>
                <a:gd name="T29" fmla="*/ 408 h 1169"/>
                <a:gd name="T30" fmla="*/ 167 w 1467"/>
                <a:gd name="T31" fmla="*/ 296 h 1169"/>
                <a:gd name="T32" fmla="*/ 204 w 1467"/>
                <a:gd name="T33" fmla="*/ 111 h 1169"/>
                <a:gd name="T34" fmla="*/ 390 w 1467"/>
                <a:gd name="T35" fmla="*/ 37 h 1169"/>
                <a:gd name="T36" fmla="*/ 520 w 1467"/>
                <a:gd name="T37" fmla="*/ 0 h 1169"/>
                <a:gd name="T38" fmla="*/ 686 w 1467"/>
                <a:gd name="T39" fmla="*/ 37 h 1169"/>
                <a:gd name="T40" fmla="*/ 705 w 1467"/>
                <a:gd name="T41" fmla="*/ 92 h 1169"/>
                <a:gd name="T42" fmla="*/ 779 w 1467"/>
                <a:gd name="T43" fmla="*/ 111 h 1169"/>
                <a:gd name="T44" fmla="*/ 909 w 1467"/>
                <a:gd name="T45" fmla="*/ 148 h 1169"/>
                <a:gd name="T46" fmla="*/ 1021 w 1467"/>
                <a:gd name="T47" fmla="*/ 352 h 1169"/>
                <a:gd name="T48" fmla="*/ 1169 w 1467"/>
                <a:gd name="T49" fmla="*/ 445 h 1169"/>
                <a:gd name="T50" fmla="*/ 1224 w 1467"/>
                <a:gd name="T51" fmla="*/ 389 h 1169"/>
                <a:gd name="T52" fmla="*/ 1224 w 1467"/>
                <a:gd name="T53" fmla="*/ 463 h 1169"/>
                <a:gd name="T54" fmla="*/ 1298 w 1467"/>
                <a:gd name="T55" fmla="*/ 797 h 1169"/>
                <a:gd name="T56" fmla="*/ 1410 w 1467"/>
                <a:gd name="T57" fmla="*/ 1002 h 1169"/>
                <a:gd name="T58" fmla="*/ 1410 w 1467"/>
                <a:gd name="T59" fmla="*/ 115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7" h="1169">
                  <a:moveTo>
                    <a:pt x="1410" y="1150"/>
                  </a:moveTo>
                  <a:lnTo>
                    <a:pt x="1410" y="1150"/>
                  </a:lnTo>
                  <a:cubicBezTo>
                    <a:pt x="1410" y="1150"/>
                    <a:pt x="1354" y="1168"/>
                    <a:pt x="1280" y="1150"/>
                  </a:cubicBezTo>
                  <a:cubicBezTo>
                    <a:pt x="1206" y="1131"/>
                    <a:pt x="1076" y="1076"/>
                    <a:pt x="983" y="1038"/>
                  </a:cubicBezTo>
                  <a:cubicBezTo>
                    <a:pt x="891" y="1020"/>
                    <a:pt x="853" y="1038"/>
                    <a:pt x="668" y="1020"/>
                  </a:cubicBezTo>
                  <a:cubicBezTo>
                    <a:pt x="464" y="1002"/>
                    <a:pt x="427" y="1057"/>
                    <a:pt x="371" y="1057"/>
                  </a:cubicBezTo>
                  <a:cubicBezTo>
                    <a:pt x="315" y="1076"/>
                    <a:pt x="279" y="1113"/>
                    <a:pt x="260" y="1113"/>
                  </a:cubicBezTo>
                  <a:cubicBezTo>
                    <a:pt x="241" y="1113"/>
                    <a:pt x="204" y="1094"/>
                    <a:pt x="185" y="1076"/>
                  </a:cubicBezTo>
                  <a:cubicBezTo>
                    <a:pt x="185" y="1076"/>
                    <a:pt x="185" y="1057"/>
                    <a:pt x="167" y="1020"/>
                  </a:cubicBezTo>
                  <a:cubicBezTo>
                    <a:pt x="130" y="983"/>
                    <a:pt x="74" y="964"/>
                    <a:pt x="93" y="927"/>
                  </a:cubicBezTo>
                  <a:cubicBezTo>
                    <a:pt x="111" y="890"/>
                    <a:pt x="130" y="853"/>
                    <a:pt x="149" y="834"/>
                  </a:cubicBezTo>
                  <a:cubicBezTo>
                    <a:pt x="167" y="816"/>
                    <a:pt x="204" y="760"/>
                    <a:pt x="167" y="742"/>
                  </a:cubicBezTo>
                  <a:cubicBezTo>
                    <a:pt x="130" y="723"/>
                    <a:pt x="111" y="723"/>
                    <a:pt x="130" y="705"/>
                  </a:cubicBezTo>
                  <a:cubicBezTo>
                    <a:pt x="130" y="667"/>
                    <a:pt x="74" y="667"/>
                    <a:pt x="56" y="612"/>
                  </a:cubicBezTo>
                  <a:cubicBezTo>
                    <a:pt x="19" y="556"/>
                    <a:pt x="0" y="445"/>
                    <a:pt x="56" y="408"/>
                  </a:cubicBezTo>
                  <a:cubicBezTo>
                    <a:pt x="93" y="352"/>
                    <a:pt x="130" y="334"/>
                    <a:pt x="167" y="296"/>
                  </a:cubicBezTo>
                  <a:cubicBezTo>
                    <a:pt x="204" y="241"/>
                    <a:pt x="204" y="111"/>
                    <a:pt x="204" y="111"/>
                  </a:cubicBezTo>
                  <a:cubicBezTo>
                    <a:pt x="204" y="111"/>
                    <a:pt x="371" y="37"/>
                    <a:pt x="390" y="37"/>
                  </a:cubicBezTo>
                  <a:cubicBezTo>
                    <a:pt x="408" y="37"/>
                    <a:pt x="501" y="0"/>
                    <a:pt x="520" y="0"/>
                  </a:cubicBezTo>
                  <a:cubicBezTo>
                    <a:pt x="538" y="0"/>
                    <a:pt x="668" y="18"/>
                    <a:pt x="686" y="37"/>
                  </a:cubicBezTo>
                  <a:cubicBezTo>
                    <a:pt x="705" y="55"/>
                    <a:pt x="705" y="92"/>
                    <a:pt x="705" y="92"/>
                  </a:cubicBezTo>
                  <a:cubicBezTo>
                    <a:pt x="705" y="92"/>
                    <a:pt x="761" y="111"/>
                    <a:pt x="779" y="111"/>
                  </a:cubicBezTo>
                  <a:cubicBezTo>
                    <a:pt x="816" y="111"/>
                    <a:pt x="891" y="130"/>
                    <a:pt x="909" y="148"/>
                  </a:cubicBezTo>
                  <a:cubicBezTo>
                    <a:pt x="927" y="148"/>
                    <a:pt x="983" y="315"/>
                    <a:pt x="1021" y="352"/>
                  </a:cubicBezTo>
                  <a:cubicBezTo>
                    <a:pt x="1039" y="389"/>
                    <a:pt x="1057" y="445"/>
                    <a:pt x="1169" y="445"/>
                  </a:cubicBezTo>
                  <a:cubicBezTo>
                    <a:pt x="1169" y="445"/>
                    <a:pt x="1187" y="389"/>
                    <a:pt x="1224" y="389"/>
                  </a:cubicBezTo>
                  <a:cubicBezTo>
                    <a:pt x="1243" y="371"/>
                    <a:pt x="1243" y="389"/>
                    <a:pt x="1224" y="463"/>
                  </a:cubicBezTo>
                  <a:cubicBezTo>
                    <a:pt x="1224" y="519"/>
                    <a:pt x="1187" y="667"/>
                    <a:pt x="1298" y="797"/>
                  </a:cubicBezTo>
                  <a:cubicBezTo>
                    <a:pt x="1392" y="946"/>
                    <a:pt x="1410" y="927"/>
                    <a:pt x="1410" y="1002"/>
                  </a:cubicBezTo>
                  <a:cubicBezTo>
                    <a:pt x="1410" y="1076"/>
                    <a:pt x="1466" y="1131"/>
                    <a:pt x="1410" y="1150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81" name="Freeform 7"/>
            <p:cNvSpPr>
              <a:spLocks noChangeArrowheads="1"/>
            </p:cNvSpPr>
            <p:nvPr/>
          </p:nvSpPr>
          <p:spPr bwMode="auto">
            <a:xfrm>
              <a:off x="1476375" y="3051175"/>
              <a:ext cx="233363" cy="153988"/>
            </a:xfrm>
            <a:custGeom>
              <a:avLst/>
              <a:gdLst>
                <a:gd name="T0" fmla="*/ 222 w 650"/>
                <a:gd name="T1" fmla="*/ 389 h 428"/>
                <a:gd name="T2" fmla="*/ 222 w 650"/>
                <a:gd name="T3" fmla="*/ 389 h 428"/>
                <a:gd name="T4" fmla="*/ 204 w 650"/>
                <a:gd name="T5" fmla="*/ 315 h 428"/>
                <a:gd name="T6" fmla="*/ 148 w 650"/>
                <a:gd name="T7" fmla="*/ 167 h 428"/>
                <a:gd name="T8" fmla="*/ 74 w 650"/>
                <a:gd name="T9" fmla="*/ 185 h 428"/>
                <a:gd name="T10" fmla="*/ 55 w 650"/>
                <a:gd name="T11" fmla="*/ 148 h 428"/>
                <a:gd name="T12" fmla="*/ 0 w 650"/>
                <a:gd name="T13" fmla="*/ 93 h 428"/>
                <a:gd name="T14" fmla="*/ 111 w 650"/>
                <a:gd name="T15" fmla="*/ 37 h 428"/>
                <a:gd name="T16" fmla="*/ 296 w 650"/>
                <a:gd name="T17" fmla="*/ 0 h 428"/>
                <a:gd name="T18" fmla="*/ 575 w 650"/>
                <a:gd name="T19" fmla="*/ 0 h 428"/>
                <a:gd name="T20" fmla="*/ 631 w 650"/>
                <a:gd name="T21" fmla="*/ 18 h 428"/>
                <a:gd name="T22" fmla="*/ 593 w 650"/>
                <a:gd name="T23" fmla="*/ 74 h 428"/>
                <a:gd name="T24" fmla="*/ 519 w 650"/>
                <a:gd name="T25" fmla="*/ 185 h 428"/>
                <a:gd name="T26" fmla="*/ 315 w 650"/>
                <a:gd name="T27" fmla="*/ 278 h 428"/>
                <a:gd name="T28" fmla="*/ 222 w 650"/>
                <a:gd name="T29" fmla="*/ 38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0" h="428">
                  <a:moveTo>
                    <a:pt x="222" y="389"/>
                  </a:moveTo>
                  <a:lnTo>
                    <a:pt x="222" y="389"/>
                  </a:lnTo>
                  <a:cubicBezTo>
                    <a:pt x="222" y="389"/>
                    <a:pt x="222" y="371"/>
                    <a:pt x="204" y="315"/>
                  </a:cubicBezTo>
                  <a:cubicBezTo>
                    <a:pt x="185" y="241"/>
                    <a:pt x="185" y="148"/>
                    <a:pt x="148" y="167"/>
                  </a:cubicBezTo>
                  <a:cubicBezTo>
                    <a:pt x="111" y="185"/>
                    <a:pt x="74" y="204"/>
                    <a:pt x="74" y="185"/>
                  </a:cubicBezTo>
                  <a:cubicBezTo>
                    <a:pt x="55" y="185"/>
                    <a:pt x="55" y="167"/>
                    <a:pt x="55" y="148"/>
                  </a:cubicBezTo>
                  <a:cubicBezTo>
                    <a:pt x="74" y="130"/>
                    <a:pt x="0" y="93"/>
                    <a:pt x="0" y="93"/>
                  </a:cubicBezTo>
                  <a:cubicBezTo>
                    <a:pt x="0" y="93"/>
                    <a:pt x="55" y="56"/>
                    <a:pt x="111" y="37"/>
                  </a:cubicBezTo>
                  <a:cubicBezTo>
                    <a:pt x="167" y="37"/>
                    <a:pt x="222" y="0"/>
                    <a:pt x="296" y="0"/>
                  </a:cubicBezTo>
                  <a:cubicBezTo>
                    <a:pt x="371" y="0"/>
                    <a:pt x="501" y="18"/>
                    <a:pt x="575" y="0"/>
                  </a:cubicBezTo>
                  <a:cubicBezTo>
                    <a:pt x="631" y="18"/>
                    <a:pt x="631" y="18"/>
                    <a:pt x="631" y="18"/>
                  </a:cubicBezTo>
                  <a:cubicBezTo>
                    <a:pt x="631" y="18"/>
                    <a:pt x="649" y="37"/>
                    <a:pt x="593" y="74"/>
                  </a:cubicBezTo>
                  <a:cubicBezTo>
                    <a:pt x="538" y="130"/>
                    <a:pt x="556" y="111"/>
                    <a:pt x="519" y="185"/>
                  </a:cubicBezTo>
                  <a:cubicBezTo>
                    <a:pt x="464" y="241"/>
                    <a:pt x="352" y="241"/>
                    <a:pt x="315" y="278"/>
                  </a:cubicBezTo>
                  <a:cubicBezTo>
                    <a:pt x="278" y="315"/>
                    <a:pt x="278" y="427"/>
                    <a:pt x="222" y="389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84" name="Freeform 8"/>
            <p:cNvSpPr>
              <a:spLocks noChangeArrowheads="1"/>
            </p:cNvSpPr>
            <p:nvPr/>
          </p:nvSpPr>
          <p:spPr bwMode="auto">
            <a:xfrm>
              <a:off x="1717675" y="3278188"/>
              <a:ext cx="266700" cy="287337"/>
            </a:xfrm>
            <a:custGeom>
              <a:avLst/>
              <a:gdLst>
                <a:gd name="T0" fmla="*/ 0 w 743"/>
                <a:gd name="T1" fmla="*/ 335 h 799"/>
                <a:gd name="T2" fmla="*/ 0 w 743"/>
                <a:gd name="T3" fmla="*/ 335 h 799"/>
                <a:gd name="T4" fmla="*/ 205 w 743"/>
                <a:gd name="T5" fmla="*/ 706 h 799"/>
                <a:gd name="T6" fmla="*/ 465 w 743"/>
                <a:gd name="T7" fmla="*/ 724 h 799"/>
                <a:gd name="T8" fmla="*/ 465 w 743"/>
                <a:gd name="T9" fmla="*/ 780 h 799"/>
                <a:gd name="T10" fmla="*/ 520 w 743"/>
                <a:gd name="T11" fmla="*/ 780 h 799"/>
                <a:gd name="T12" fmla="*/ 650 w 743"/>
                <a:gd name="T13" fmla="*/ 650 h 799"/>
                <a:gd name="T14" fmla="*/ 724 w 743"/>
                <a:gd name="T15" fmla="*/ 539 h 799"/>
                <a:gd name="T16" fmla="*/ 687 w 743"/>
                <a:gd name="T17" fmla="*/ 390 h 799"/>
                <a:gd name="T18" fmla="*/ 613 w 743"/>
                <a:gd name="T19" fmla="*/ 279 h 799"/>
                <a:gd name="T20" fmla="*/ 576 w 743"/>
                <a:gd name="T21" fmla="*/ 130 h 799"/>
                <a:gd name="T22" fmla="*/ 390 w 743"/>
                <a:gd name="T23" fmla="*/ 38 h 799"/>
                <a:gd name="T24" fmla="*/ 149 w 743"/>
                <a:gd name="T25" fmla="*/ 168 h 799"/>
                <a:gd name="T26" fmla="*/ 0 w 743"/>
                <a:gd name="T27" fmla="*/ 335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3" h="799">
                  <a:moveTo>
                    <a:pt x="0" y="335"/>
                  </a:moveTo>
                  <a:lnTo>
                    <a:pt x="0" y="335"/>
                  </a:lnTo>
                  <a:cubicBezTo>
                    <a:pt x="205" y="706"/>
                    <a:pt x="205" y="706"/>
                    <a:pt x="205" y="706"/>
                  </a:cubicBezTo>
                  <a:cubicBezTo>
                    <a:pt x="465" y="724"/>
                    <a:pt x="465" y="724"/>
                    <a:pt x="465" y="724"/>
                  </a:cubicBezTo>
                  <a:cubicBezTo>
                    <a:pt x="465" y="724"/>
                    <a:pt x="446" y="780"/>
                    <a:pt x="465" y="780"/>
                  </a:cubicBezTo>
                  <a:cubicBezTo>
                    <a:pt x="483" y="780"/>
                    <a:pt x="501" y="798"/>
                    <a:pt x="520" y="780"/>
                  </a:cubicBezTo>
                  <a:cubicBezTo>
                    <a:pt x="557" y="761"/>
                    <a:pt x="613" y="687"/>
                    <a:pt x="650" y="650"/>
                  </a:cubicBezTo>
                  <a:cubicBezTo>
                    <a:pt x="687" y="613"/>
                    <a:pt x="724" y="539"/>
                    <a:pt x="724" y="539"/>
                  </a:cubicBezTo>
                  <a:cubicBezTo>
                    <a:pt x="742" y="520"/>
                    <a:pt x="706" y="427"/>
                    <a:pt x="687" y="390"/>
                  </a:cubicBezTo>
                  <a:cubicBezTo>
                    <a:pt x="668" y="371"/>
                    <a:pt x="613" y="335"/>
                    <a:pt x="613" y="279"/>
                  </a:cubicBezTo>
                  <a:cubicBezTo>
                    <a:pt x="631" y="223"/>
                    <a:pt x="668" y="205"/>
                    <a:pt x="576" y="130"/>
                  </a:cubicBezTo>
                  <a:cubicBezTo>
                    <a:pt x="483" y="56"/>
                    <a:pt x="465" y="0"/>
                    <a:pt x="390" y="38"/>
                  </a:cubicBezTo>
                  <a:cubicBezTo>
                    <a:pt x="316" y="75"/>
                    <a:pt x="205" y="112"/>
                    <a:pt x="149" y="168"/>
                  </a:cubicBezTo>
                  <a:cubicBezTo>
                    <a:pt x="112" y="223"/>
                    <a:pt x="0" y="335"/>
                    <a:pt x="0" y="335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85" name="Freeform 9"/>
            <p:cNvSpPr>
              <a:spLocks noChangeArrowheads="1"/>
            </p:cNvSpPr>
            <p:nvPr/>
          </p:nvSpPr>
          <p:spPr bwMode="auto">
            <a:xfrm>
              <a:off x="1550988" y="3057525"/>
              <a:ext cx="647700" cy="460375"/>
            </a:xfrm>
            <a:custGeom>
              <a:avLst/>
              <a:gdLst>
                <a:gd name="T0" fmla="*/ 946 w 1800"/>
                <a:gd name="T1" fmla="*/ 112 h 1281"/>
                <a:gd name="T2" fmla="*/ 946 w 1800"/>
                <a:gd name="T3" fmla="*/ 112 h 1281"/>
                <a:gd name="T4" fmla="*/ 1076 w 1800"/>
                <a:gd name="T5" fmla="*/ 205 h 1281"/>
                <a:gd name="T6" fmla="*/ 1280 w 1800"/>
                <a:gd name="T7" fmla="*/ 167 h 1281"/>
                <a:gd name="T8" fmla="*/ 1428 w 1800"/>
                <a:gd name="T9" fmla="*/ 75 h 1281"/>
                <a:gd name="T10" fmla="*/ 1558 w 1800"/>
                <a:gd name="T11" fmla="*/ 167 h 1281"/>
                <a:gd name="T12" fmla="*/ 1707 w 1800"/>
                <a:gd name="T13" fmla="*/ 501 h 1281"/>
                <a:gd name="T14" fmla="*/ 1762 w 1800"/>
                <a:gd name="T15" fmla="*/ 724 h 1281"/>
                <a:gd name="T16" fmla="*/ 1781 w 1800"/>
                <a:gd name="T17" fmla="*/ 947 h 1281"/>
                <a:gd name="T18" fmla="*/ 1670 w 1800"/>
                <a:gd name="T19" fmla="*/ 1206 h 1281"/>
                <a:gd name="T20" fmla="*/ 1484 w 1800"/>
                <a:gd name="T21" fmla="*/ 1262 h 1281"/>
                <a:gd name="T22" fmla="*/ 1391 w 1800"/>
                <a:gd name="T23" fmla="*/ 1132 h 1281"/>
                <a:gd name="T24" fmla="*/ 1317 w 1800"/>
                <a:gd name="T25" fmla="*/ 1058 h 1281"/>
                <a:gd name="T26" fmla="*/ 1187 w 1800"/>
                <a:gd name="T27" fmla="*/ 1151 h 1281"/>
                <a:gd name="T28" fmla="*/ 1150 w 1800"/>
                <a:gd name="T29" fmla="*/ 1021 h 1281"/>
                <a:gd name="T30" fmla="*/ 1076 w 1800"/>
                <a:gd name="T31" fmla="*/ 928 h 1281"/>
                <a:gd name="T32" fmla="*/ 1094 w 1800"/>
                <a:gd name="T33" fmla="*/ 835 h 1281"/>
                <a:gd name="T34" fmla="*/ 1039 w 1800"/>
                <a:gd name="T35" fmla="*/ 742 h 1281"/>
                <a:gd name="T36" fmla="*/ 928 w 1800"/>
                <a:gd name="T37" fmla="*/ 650 h 1281"/>
                <a:gd name="T38" fmla="*/ 834 w 1800"/>
                <a:gd name="T39" fmla="*/ 668 h 1281"/>
                <a:gd name="T40" fmla="*/ 649 w 1800"/>
                <a:gd name="T41" fmla="*/ 742 h 1281"/>
                <a:gd name="T42" fmla="*/ 463 w 1800"/>
                <a:gd name="T43" fmla="*/ 947 h 1281"/>
                <a:gd name="T44" fmla="*/ 297 w 1800"/>
                <a:gd name="T45" fmla="*/ 650 h 1281"/>
                <a:gd name="T46" fmla="*/ 167 w 1800"/>
                <a:gd name="T47" fmla="*/ 464 h 1281"/>
                <a:gd name="T48" fmla="*/ 56 w 1800"/>
                <a:gd name="T49" fmla="*/ 427 h 1281"/>
                <a:gd name="T50" fmla="*/ 18 w 1800"/>
                <a:gd name="T51" fmla="*/ 371 h 1281"/>
                <a:gd name="T52" fmla="*/ 74 w 1800"/>
                <a:gd name="T53" fmla="*/ 353 h 1281"/>
                <a:gd name="T54" fmla="*/ 148 w 1800"/>
                <a:gd name="T55" fmla="*/ 241 h 1281"/>
                <a:gd name="T56" fmla="*/ 278 w 1800"/>
                <a:gd name="T57" fmla="*/ 186 h 1281"/>
                <a:gd name="T58" fmla="*/ 352 w 1800"/>
                <a:gd name="T59" fmla="*/ 93 h 1281"/>
                <a:gd name="T60" fmla="*/ 427 w 1800"/>
                <a:gd name="T61" fmla="*/ 19 h 1281"/>
                <a:gd name="T62" fmla="*/ 427 w 1800"/>
                <a:gd name="T63" fmla="*/ 0 h 1281"/>
                <a:gd name="T64" fmla="*/ 612 w 1800"/>
                <a:gd name="T65" fmla="*/ 38 h 1281"/>
                <a:gd name="T66" fmla="*/ 872 w 1800"/>
                <a:gd name="T67" fmla="*/ 112 h 1281"/>
                <a:gd name="T68" fmla="*/ 946 w 1800"/>
                <a:gd name="T69" fmla="*/ 112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00" h="1281">
                  <a:moveTo>
                    <a:pt x="946" y="112"/>
                  </a:moveTo>
                  <a:lnTo>
                    <a:pt x="946" y="112"/>
                  </a:lnTo>
                  <a:cubicBezTo>
                    <a:pt x="946" y="112"/>
                    <a:pt x="1020" y="186"/>
                    <a:pt x="1076" y="205"/>
                  </a:cubicBezTo>
                  <a:cubicBezTo>
                    <a:pt x="1131" y="223"/>
                    <a:pt x="1187" y="186"/>
                    <a:pt x="1280" y="167"/>
                  </a:cubicBezTo>
                  <a:cubicBezTo>
                    <a:pt x="1354" y="130"/>
                    <a:pt x="1410" y="75"/>
                    <a:pt x="1428" y="75"/>
                  </a:cubicBezTo>
                  <a:cubicBezTo>
                    <a:pt x="1428" y="75"/>
                    <a:pt x="1502" y="0"/>
                    <a:pt x="1558" y="167"/>
                  </a:cubicBezTo>
                  <a:cubicBezTo>
                    <a:pt x="1614" y="335"/>
                    <a:pt x="1670" y="427"/>
                    <a:pt x="1707" y="501"/>
                  </a:cubicBezTo>
                  <a:cubicBezTo>
                    <a:pt x="1744" y="576"/>
                    <a:pt x="1762" y="631"/>
                    <a:pt x="1762" y="724"/>
                  </a:cubicBezTo>
                  <a:cubicBezTo>
                    <a:pt x="1744" y="798"/>
                    <a:pt x="1799" y="872"/>
                    <a:pt x="1781" y="947"/>
                  </a:cubicBezTo>
                  <a:cubicBezTo>
                    <a:pt x="1762" y="1021"/>
                    <a:pt x="1725" y="1151"/>
                    <a:pt x="1670" y="1206"/>
                  </a:cubicBezTo>
                  <a:cubicBezTo>
                    <a:pt x="1596" y="1262"/>
                    <a:pt x="1502" y="1280"/>
                    <a:pt x="1484" y="1262"/>
                  </a:cubicBezTo>
                  <a:cubicBezTo>
                    <a:pt x="1447" y="1243"/>
                    <a:pt x="1391" y="1151"/>
                    <a:pt x="1391" y="1132"/>
                  </a:cubicBezTo>
                  <a:cubicBezTo>
                    <a:pt x="1373" y="1113"/>
                    <a:pt x="1373" y="1039"/>
                    <a:pt x="1317" y="1058"/>
                  </a:cubicBezTo>
                  <a:cubicBezTo>
                    <a:pt x="1261" y="1077"/>
                    <a:pt x="1187" y="1151"/>
                    <a:pt x="1187" y="1151"/>
                  </a:cubicBezTo>
                  <a:cubicBezTo>
                    <a:pt x="1187" y="1151"/>
                    <a:pt x="1187" y="1058"/>
                    <a:pt x="1150" y="1021"/>
                  </a:cubicBezTo>
                  <a:cubicBezTo>
                    <a:pt x="1113" y="983"/>
                    <a:pt x="1094" y="928"/>
                    <a:pt x="1076" y="928"/>
                  </a:cubicBezTo>
                  <a:cubicBezTo>
                    <a:pt x="1076" y="909"/>
                    <a:pt x="1094" y="854"/>
                    <a:pt x="1094" y="835"/>
                  </a:cubicBezTo>
                  <a:cubicBezTo>
                    <a:pt x="1094" y="798"/>
                    <a:pt x="1057" y="761"/>
                    <a:pt x="1039" y="742"/>
                  </a:cubicBezTo>
                  <a:cubicBezTo>
                    <a:pt x="1002" y="724"/>
                    <a:pt x="928" y="650"/>
                    <a:pt x="928" y="650"/>
                  </a:cubicBezTo>
                  <a:cubicBezTo>
                    <a:pt x="928" y="650"/>
                    <a:pt x="909" y="631"/>
                    <a:pt x="834" y="668"/>
                  </a:cubicBezTo>
                  <a:cubicBezTo>
                    <a:pt x="760" y="687"/>
                    <a:pt x="649" y="742"/>
                    <a:pt x="649" y="742"/>
                  </a:cubicBezTo>
                  <a:cubicBezTo>
                    <a:pt x="463" y="947"/>
                    <a:pt x="463" y="947"/>
                    <a:pt x="463" y="947"/>
                  </a:cubicBezTo>
                  <a:cubicBezTo>
                    <a:pt x="463" y="947"/>
                    <a:pt x="297" y="668"/>
                    <a:pt x="297" y="650"/>
                  </a:cubicBezTo>
                  <a:cubicBezTo>
                    <a:pt x="278" y="650"/>
                    <a:pt x="167" y="464"/>
                    <a:pt x="167" y="464"/>
                  </a:cubicBezTo>
                  <a:cubicBezTo>
                    <a:pt x="167" y="464"/>
                    <a:pt x="92" y="483"/>
                    <a:pt x="56" y="427"/>
                  </a:cubicBezTo>
                  <a:cubicBezTo>
                    <a:pt x="37" y="390"/>
                    <a:pt x="0" y="353"/>
                    <a:pt x="18" y="371"/>
                  </a:cubicBezTo>
                  <a:cubicBezTo>
                    <a:pt x="37" y="371"/>
                    <a:pt x="37" y="409"/>
                    <a:pt x="74" y="353"/>
                  </a:cubicBezTo>
                  <a:cubicBezTo>
                    <a:pt x="111" y="279"/>
                    <a:pt x="92" y="260"/>
                    <a:pt x="148" y="241"/>
                  </a:cubicBezTo>
                  <a:cubicBezTo>
                    <a:pt x="204" y="205"/>
                    <a:pt x="260" y="205"/>
                    <a:pt x="278" y="186"/>
                  </a:cubicBezTo>
                  <a:cubicBezTo>
                    <a:pt x="315" y="167"/>
                    <a:pt x="352" y="93"/>
                    <a:pt x="352" y="93"/>
                  </a:cubicBezTo>
                  <a:cubicBezTo>
                    <a:pt x="352" y="93"/>
                    <a:pt x="427" y="38"/>
                    <a:pt x="427" y="19"/>
                  </a:cubicBezTo>
                  <a:lnTo>
                    <a:pt x="427" y="0"/>
                  </a:lnTo>
                  <a:cubicBezTo>
                    <a:pt x="427" y="0"/>
                    <a:pt x="538" y="0"/>
                    <a:pt x="612" y="38"/>
                  </a:cubicBezTo>
                  <a:cubicBezTo>
                    <a:pt x="705" y="75"/>
                    <a:pt x="798" y="112"/>
                    <a:pt x="872" y="112"/>
                  </a:cubicBezTo>
                  <a:cubicBezTo>
                    <a:pt x="946" y="112"/>
                    <a:pt x="946" y="112"/>
                    <a:pt x="946" y="112"/>
                  </a:cubicBezTo>
                </a:path>
              </a:pathLst>
            </a:custGeom>
            <a:solidFill>
              <a:schemeClr val="accent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86" name="Freeform 10"/>
            <p:cNvSpPr>
              <a:spLocks noChangeArrowheads="1"/>
            </p:cNvSpPr>
            <p:nvPr/>
          </p:nvSpPr>
          <p:spPr bwMode="auto">
            <a:xfrm>
              <a:off x="1817688" y="1930400"/>
              <a:ext cx="1449387" cy="1343025"/>
            </a:xfrm>
            <a:custGeom>
              <a:avLst/>
              <a:gdLst>
                <a:gd name="T0" fmla="*/ 1614 w 4026"/>
                <a:gd name="T1" fmla="*/ 3728 h 3729"/>
                <a:gd name="T2" fmla="*/ 1614 w 4026"/>
                <a:gd name="T3" fmla="*/ 3728 h 3729"/>
                <a:gd name="T4" fmla="*/ 1428 w 4026"/>
                <a:gd name="T5" fmla="*/ 3728 h 3729"/>
                <a:gd name="T6" fmla="*/ 1206 w 4026"/>
                <a:gd name="T7" fmla="*/ 3691 h 3729"/>
                <a:gd name="T8" fmla="*/ 983 w 4026"/>
                <a:gd name="T9" fmla="*/ 3710 h 3729"/>
                <a:gd name="T10" fmla="*/ 890 w 4026"/>
                <a:gd name="T11" fmla="*/ 3487 h 3729"/>
                <a:gd name="T12" fmla="*/ 816 w 4026"/>
                <a:gd name="T13" fmla="*/ 3283 h 3729"/>
                <a:gd name="T14" fmla="*/ 686 w 4026"/>
                <a:gd name="T15" fmla="*/ 3209 h 3729"/>
                <a:gd name="T16" fmla="*/ 463 w 4026"/>
                <a:gd name="T17" fmla="*/ 3320 h 3729"/>
                <a:gd name="T18" fmla="*/ 334 w 4026"/>
                <a:gd name="T19" fmla="*/ 3339 h 3729"/>
                <a:gd name="T20" fmla="*/ 204 w 4026"/>
                <a:gd name="T21" fmla="*/ 3246 h 3729"/>
                <a:gd name="T22" fmla="*/ 222 w 4026"/>
                <a:gd name="T23" fmla="*/ 3209 h 3729"/>
                <a:gd name="T24" fmla="*/ 204 w 4026"/>
                <a:gd name="T25" fmla="*/ 3116 h 3729"/>
                <a:gd name="T26" fmla="*/ 204 w 4026"/>
                <a:gd name="T27" fmla="*/ 3042 h 3729"/>
                <a:gd name="T28" fmla="*/ 56 w 4026"/>
                <a:gd name="T29" fmla="*/ 2875 h 3729"/>
                <a:gd name="T30" fmla="*/ 0 w 4026"/>
                <a:gd name="T31" fmla="*/ 2652 h 3729"/>
                <a:gd name="T32" fmla="*/ 37 w 4026"/>
                <a:gd name="T33" fmla="*/ 2467 h 3729"/>
                <a:gd name="T34" fmla="*/ 204 w 4026"/>
                <a:gd name="T35" fmla="*/ 2448 h 3729"/>
                <a:gd name="T36" fmla="*/ 445 w 4026"/>
                <a:gd name="T37" fmla="*/ 2467 h 3729"/>
                <a:gd name="T38" fmla="*/ 872 w 4026"/>
                <a:gd name="T39" fmla="*/ 2430 h 3729"/>
                <a:gd name="T40" fmla="*/ 1447 w 4026"/>
                <a:gd name="T41" fmla="*/ 2411 h 3729"/>
                <a:gd name="T42" fmla="*/ 1596 w 4026"/>
                <a:gd name="T43" fmla="*/ 2392 h 3729"/>
                <a:gd name="T44" fmla="*/ 1632 w 4026"/>
                <a:gd name="T45" fmla="*/ 2226 h 3729"/>
                <a:gd name="T46" fmla="*/ 1521 w 4026"/>
                <a:gd name="T47" fmla="*/ 1465 h 3729"/>
                <a:gd name="T48" fmla="*/ 1336 w 4026"/>
                <a:gd name="T49" fmla="*/ 55 h 3729"/>
                <a:gd name="T50" fmla="*/ 1837 w 4026"/>
                <a:gd name="T51" fmla="*/ 0 h 3729"/>
                <a:gd name="T52" fmla="*/ 3302 w 4026"/>
                <a:gd name="T53" fmla="*/ 1038 h 3729"/>
                <a:gd name="T54" fmla="*/ 3339 w 4026"/>
                <a:gd name="T55" fmla="*/ 1149 h 3729"/>
                <a:gd name="T56" fmla="*/ 3673 w 4026"/>
                <a:gd name="T57" fmla="*/ 1261 h 3729"/>
                <a:gd name="T58" fmla="*/ 3747 w 4026"/>
                <a:gd name="T59" fmla="*/ 1465 h 3729"/>
                <a:gd name="T60" fmla="*/ 3877 w 4026"/>
                <a:gd name="T61" fmla="*/ 1520 h 3729"/>
                <a:gd name="T62" fmla="*/ 4025 w 4026"/>
                <a:gd name="T63" fmla="*/ 1502 h 3729"/>
                <a:gd name="T64" fmla="*/ 3988 w 4026"/>
                <a:gd name="T65" fmla="*/ 1985 h 3729"/>
                <a:gd name="T66" fmla="*/ 3896 w 4026"/>
                <a:gd name="T67" fmla="*/ 2281 h 3729"/>
                <a:gd name="T68" fmla="*/ 3822 w 4026"/>
                <a:gd name="T69" fmla="*/ 2411 h 3729"/>
                <a:gd name="T70" fmla="*/ 3395 w 4026"/>
                <a:gd name="T71" fmla="*/ 2448 h 3729"/>
                <a:gd name="T72" fmla="*/ 3209 w 4026"/>
                <a:gd name="T73" fmla="*/ 2504 h 3729"/>
                <a:gd name="T74" fmla="*/ 3024 w 4026"/>
                <a:gd name="T75" fmla="*/ 2578 h 3729"/>
                <a:gd name="T76" fmla="*/ 2801 w 4026"/>
                <a:gd name="T77" fmla="*/ 2541 h 3729"/>
                <a:gd name="T78" fmla="*/ 2412 w 4026"/>
                <a:gd name="T79" fmla="*/ 2689 h 3729"/>
                <a:gd name="T80" fmla="*/ 2152 w 4026"/>
                <a:gd name="T81" fmla="*/ 2893 h 3729"/>
                <a:gd name="T82" fmla="*/ 2059 w 4026"/>
                <a:gd name="T83" fmla="*/ 2986 h 3729"/>
                <a:gd name="T84" fmla="*/ 1855 w 4026"/>
                <a:gd name="T85" fmla="*/ 3134 h 3729"/>
                <a:gd name="T86" fmla="*/ 1614 w 4026"/>
                <a:gd name="T87" fmla="*/ 3728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26" h="3729">
                  <a:moveTo>
                    <a:pt x="1614" y="3728"/>
                  </a:moveTo>
                  <a:lnTo>
                    <a:pt x="1614" y="3728"/>
                  </a:lnTo>
                  <a:cubicBezTo>
                    <a:pt x="1614" y="3728"/>
                    <a:pt x="1502" y="3728"/>
                    <a:pt x="1428" y="3728"/>
                  </a:cubicBezTo>
                  <a:cubicBezTo>
                    <a:pt x="1373" y="3710"/>
                    <a:pt x="1261" y="3691"/>
                    <a:pt x="1206" y="3691"/>
                  </a:cubicBezTo>
                  <a:cubicBezTo>
                    <a:pt x="1150" y="3672"/>
                    <a:pt x="983" y="3710"/>
                    <a:pt x="983" y="3710"/>
                  </a:cubicBezTo>
                  <a:cubicBezTo>
                    <a:pt x="890" y="3487"/>
                    <a:pt x="890" y="3487"/>
                    <a:pt x="890" y="3487"/>
                  </a:cubicBezTo>
                  <a:cubicBezTo>
                    <a:pt x="816" y="3283"/>
                    <a:pt x="816" y="3283"/>
                    <a:pt x="816" y="3283"/>
                  </a:cubicBezTo>
                  <a:cubicBezTo>
                    <a:pt x="816" y="3283"/>
                    <a:pt x="779" y="3153"/>
                    <a:pt x="686" y="3209"/>
                  </a:cubicBezTo>
                  <a:cubicBezTo>
                    <a:pt x="593" y="3264"/>
                    <a:pt x="463" y="3320"/>
                    <a:pt x="463" y="3320"/>
                  </a:cubicBezTo>
                  <a:cubicBezTo>
                    <a:pt x="463" y="3320"/>
                    <a:pt x="371" y="3357"/>
                    <a:pt x="334" y="3339"/>
                  </a:cubicBezTo>
                  <a:cubicBezTo>
                    <a:pt x="297" y="3339"/>
                    <a:pt x="204" y="3246"/>
                    <a:pt x="204" y="3246"/>
                  </a:cubicBezTo>
                  <a:cubicBezTo>
                    <a:pt x="204" y="3246"/>
                    <a:pt x="241" y="3227"/>
                    <a:pt x="222" y="3209"/>
                  </a:cubicBezTo>
                  <a:cubicBezTo>
                    <a:pt x="222" y="3190"/>
                    <a:pt x="204" y="3134"/>
                    <a:pt x="204" y="3116"/>
                  </a:cubicBezTo>
                  <a:cubicBezTo>
                    <a:pt x="204" y="3098"/>
                    <a:pt x="204" y="3042"/>
                    <a:pt x="204" y="3042"/>
                  </a:cubicBezTo>
                  <a:cubicBezTo>
                    <a:pt x="204" y="3042"/>
                    <a:pt x="92" y="2912"/>
                    <a:pt x="56" y="2875"/>
                  </a:cubicBezTo>
                  <a:cubicBezTo>
                    <a:pt x="37" y="2838"/>
                    <a:pt x="0" y="2708"/>
                    <a:pt x="0" y="2652"/>
                  </a:cubicBezTo>
                  <a:cubicBezTo>
                    <a:pt x="18" y="2615"/>
                    <a:pt x="37" y="2467"/>
                    <a:pt x="37" y="2467"/>
                  </a:cubicBezTo>
                  <a:cubicBezTo>
                    <a:pt x="37" y="2467"/>
                    <a:pt x="148" y="2448"/>
                    <a:pt x="204" y="2448"/>
                  </a:cubicBezTo>
                  <a:cubicBezTo>
                    <a:pt x="260" y="2467"/>
                    <a:pt x="352" y="2467"/>
                    <a:pt x="445" y="2467"/>
                  </a:cubicBezTo>
                  <a:cubicBezTo>
                    <a:pt x="519" y="2448"/>
                    <a:pt x="872" y="2430"/>
                    <a:pt x="872" y="2430"/>
                  </a:cubicBezTo>
                  <a:cubicBezTo>
                    <a:pt x="1447" y="2411"/>
                    <a:pt x="1447" y="2411"/>
                    <a:pt x="1447" y="2411"/>
                  </a:cubicBezTo>
                  <a:cubicBezTo>
                    <a:pt x="1447" y="2411"/>
                    <a:pt x="1558" y="2411"/>
                    <a:pt x="1596" y="2392"/>
                  </a:cubicBezTo>
                  <a:cubicBezTo>
                    <a:pt x="1632" y="2356"/>
                    <a:pt x="1670" y="2337"/>
                    <a:pt x="1632" y="2226"/>
                  </a:cubicBezTo>
                  <a:cubicBezTo>
                    <a:pt x="1614" y="2133"/>
                    <a:pt x="1521" y="1465"/>
                    <a:pt x="1521" y="1465"/>
                  </a:cubicBezTo>
                  <a:cubicBezTo>
                    <a:pt x="1336" y="55"/>
                    <a:pt x="1336" y="55"/>
                    <a:pt x="1336" y="55"/>
                  </a:cubicBezTo>
                  <a:cubicBezTo>
                    <a:pt x="1837" y="0"/>
                    <a:pt x="1837" y="0"/>
                    <a:pt x="1837" y="0"/>
                  </a:cubicBezTo>
                  <a:cubicBezTo>
                    <a:pt x="3302" y="1038"/>
                    <a:pt x="3302" y="1038"/>
                    <a:pt x="3302" y="1038"/>
                  </a:cubicBezTo>
                  <a:cubicBezTo>
                    <a:pt x="3302" y="1038"/>
                    <a:pt x="3321" y="1149"/>
                    <a:pt x="3339" y="1149"/>
                  </a:cubicBezTo>
                  <a:cubicBezTo>
                    <a:pt x="3376" y="1149"/>
                    <a:pt x="3673" y="1261"/>
                    <a:pt x="3673" y="1261"/>
                  </a:cubicBezTo>
                  <a:cubicBezTo>
                    <a:pt x="3673" y="1261"/>
                    <a:pt x="3747" y="1354"/>
                    <a:pt x="3747" y="1465"/>
                  </a:cubicBezTo>
                  <a:cubicBezTo>
                    <a:pt x="3747" y="1465"/>
                    <a:pt x="3747" y="1539"/>
                    <a:pt x="3877" y="1520"/>
                  </a:cubicBezTo>
                  <a:cubicBezTo>
                    <a:pt x="4025" y="1502"/>
                    <a:pt x="4025" y="1502"/>
                    <a:pt x="4025" y="1502"/>
                  </a:cubicBezTo>
                  <a:cubicBezTo>
                    <a:pt x="4025" y="1502"/>
                    <a:pt x="4007" y="1855"/>
                    <a:pt x="3988" y="1985"/>
                  </a:cubicBezTo>
                  <a:cubicBezTo>
                    <a:pt x="3951" y="2114"/>
                    <a:pt x="3914" y="2244"/>
                    <a:pt x="3896" y="2281"/>
                  </a:cubicBezTo>
                  <a:cubicBezTo>
                    <a:pt x="3877" y="2318"/>
                    <a:pt x="3914" y="2411"/>
                    <a:pt x="3822" y="2411"/>
                  </a:cubicBezTo>
                  <a:cubicBezTo>
                    <a:pt x="3728" y="2411"/>
                    <a:pt x="3487" y="2448"/>
                    <a:pt x="3395" y="2448"/>
                  </a:cubicBezTo>
                  <a:cubicBezTo>
                    <a:pt x="3302" y="2448"/>
                    <a:pt x="3283" y="2485"/>
                    <a:pt x="3209" y="2504"/>
                  </a:cubicBezTo>
                  <a:cubicBezTo>
                    <a:pt x="3116" y="2541"/>
                    <a:pt x="3042" y="2559"/>
                    <a:pt x="3024" y="2578"/>
                  </a:cubicBezTo>
                  <a:cubicBezTo>
                    <a:pt x="3005" y="2578"/>
                    <a:pt x="2894" y="2504"/>
                    <a:pt x="2801" y="2541"/>
                  </a:cubicBezTo>
                  <a:cubicBezTo>
                    <a:pt x="2709" y="2559"/>
                    <a:pt x="2486" y="2633"/>
                    <a:pt x="2412" y="2689"/>
                  </a:cubicBezTo>
                  <a:cubicBezTo>
                    <a:pt x="2319" y="2763"/>
                    <a:pt x="2189" y="2819"/>
                    <a:pt x="2152" y="2893"/>
                  </a:cubicBezTo>
                  <a:cubicBezTo>
                    <a:pt x="2115" y="2949"/>
                    <a:pt x="2133" y="2968"/>
                    <a:pt x="2059" y="2986"/>
                  </a:cubicBezTo>
                  <a:cubicBezTo>
                    <a:pt x="1985" y="3023"/>
                    <a:pt x="1929" y="3023"/>
                    <a:pt x="1855" y="3134"/>
                  </a:cubicBezTo>
                  <a:cubicBezTo>
                    <a:pt x="1781" y="3246"/>
                    <a:pt x="1596" y="3598"/>
                    <a:pt x="1614" y="3728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87" name="Freeform 11"/>
            <p:cNvSpPr>
              <a:spLocks noChangeArrowheads="1"/>
            </p:cNvSpPr>
            <p:nvPr/>
          </p:nvSpPr>
          <p:spPr bwMode="auto">
            <a:xfrm>
              <a:off x="1871663" y="3438525"/>
              <a:ext cx="368300" cy="381000"/>
            </a:xfrm>
            <a:custGeom>
              <a:avLst/>
              <a:gdLst>
                <a:gd name="T0" fmla="*/ 965 w 1022"/>
                <a:gd name="T1" fmla="*/ 1038 h 1058"/>
                <a:gd name="T2" fmla="*/ 965 w 1022"/>
                <a:gd name="T3" fmla="*/ 1038 h 1058"/>
                <a:gd name="T4" fmla="*/ 983 w 1022"/>
                <a:gd name="T5" fmla="*/ 909 h 1058"/>
                <a:gd name="T6" fmla="*/ 983 w 1022"/>
                <a:gd name="T7" fmla="*/ 835 h 1058"/>
                <a:gd name="T8" fmla="*/ 1002 w 1022"/>
                <a:gd name="T9" fmla="*/ 705 h 1058"/>
                <a:gd name="T10" fmla="*/ 947 w 1022"/>
                <a:gd name="T11" fmla="*/ 593 h 1058"/>
                <a:gd name="T12" fmla="*/ 761 w 1022"/>
                <a:gd name="T13" fmla="*/ 464 h 1058"/>
                <a:gd name="T14" fmla="*/ 724 w 1022"/>
                <a:gd name="T15" fmla="*/ 371 h 1058"/>
                <a:gd name="T16" fmla="*/ 724 w 1022"/>
                <a:gd name="T17" fmla="*/ 167 h 1058"/>
                <a:gd name="T18" fmla="*/ 612 w 1022"/>
                <a:gd name="T19" fmla="*/ 204 h 1058"/>
                <a:gd name="T20" fmla="*/ 501 w 1022"/>
                <a:gd name="T21" fmla="*/ 111 h 1058"/>
                <a:gd name="T22" fmla="*/ 464 w 1022"/>
                <a:gd name="T23" fmla="*/ 0 h 1058"/>
                <a:gd name="T24" fmla="*/ 390 w 1022"/>
                <a:gd name="T25" fmla="*/ 0 h 1058"/>
                <a:gd name="T26" fmla="*/ 297 w 1022"/>
                <a:gd name="T27" fmla="*/ 93 h 1058"/>
                <a:gd name="T28" fmla="*/ 223 w 1022"/>
                <a:gd name="T29" fmla="*/ 204 h 1058"/>
                <a:gd name="T30" fmla="*/ 112 w 1022"/>
                <a:gd name="T31" fmla="*/ 296 h 1058"/>
                <a:gd name="T32" fmla="*/ 56 w 1022"/>
                <a:gd name="T33" fmla="*/ 334 h 1058"/>
                <a:gd name="T34" fmla="*/ 74 w 1022"/>
                <a:gd name="T35" fmla="*/ 371 h 1058"/>
                <a:gd name="T36" fmla="*/ 149 w 1022"/>
                <a:gd name="T37" fmla="*/ 390 h 1058"/>
                <a:gd name="T38" fmla="*/ 223 w 1022"/>
                <a:gd name="T39" fmla="*/ 445 h 1058"/>
                <a:gd name="T40" fmla="*/ 315 w 1022"/>
                <a:gd name="T41" fmla="*/ 575 h 1058"/>
                <a:gd name="T42" fmla="*/ 464 w 1022"/>
                <a:gd name="T43" fmla="*/ 686 h 1058"/>
                <a:gd name="T44" fmla="*/ 706 w 1022"/>
                <a:gd name="T45" fmla="*/ 927 h 1058"/>
                <a:gd name="T46" fmla="*/ 872 w 1022"/>
                <a:gd name="T47" fmla="*/ 1038 h 1058"/>
                <a:gd name="T48" fmla="*/ 965 w 1022"/>
                <a:gd name="T49" fmla="*/ 1038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2" h="1058">
                  <a:moveTo>
                    <a:pt x="965" y="1038"/>
                  </a:moveTo>
                  <a:lnTo>
                    <a:pt x="965" y="1038"/>
                  </a:lnTo>
                  <a:cubicBezTo>
                    <a:pt x="965" y="1038"/>
                    <a:pt x="983" y="946"/>
                    <a:pt x="983" y="909"/>
                  </a:cubicBezTo>
                  <a:cubicBezTo>
                    <a:pt x="983" y="872"/>
                    <a:pt x="983" y="853"/>
                    <a:pt x="983" y="835"/>
                  </a:cubicBezTo>
                  <a:cubicBezTo>
                    <a:pt x="1002" y="797"/>
                    <a:pt x="1021" y="723"/>
                    <a:pt x="1002" y="705"/>
                  </a:cubicBezTo>
                  <a:cubicBezTo>
                    <a:pt x="983" y="667"/>
                    <a:pt x="1002" y="649"/>
                    <a:pt x="947" y="593"/>
                  </a:cubicBezTo>
                  <a:cubicBezTo>
                    <a:pt x="872" y="538"/>
                    <a:pt x="761" y="464"/>
                    <a:pt x="761" y="464"/>
                  </a:cubicBezTo>
                  <a:cubicBezTo>
                    <a:pt x="761" y="464"/>
                    <a:pt x="724" y="426"/>
                    <a:pt x="724" y="371"/>
                  </a:cubicBezTo>
                  <a:cubicBezTo>
                    <a:pt x="706" y="315"/>
                    <a:pt x="724" y="167"/>
                    <a:pt x="724" y="167"/>
                  </a:cubicBezTo>
                  <a:cubicBezTo>
                    <a:pt x="724" y="167"/>
                    <a:pt x="650" y="204"/>
                    <a:pt x="612" y="204"/>
                  </a:cubicBezTo>
                  <a:cubicBezTo>
                    <a:pt x="594" y="204"/>
                    <a:pt x="520" y="130"/>
                    <a:pt x="501" y="111"/>
                  </a:cubicBezTo>
                  <a:cubicBezTo>
                    <a:pt x="501" y="93"/>
                    <a:pt x="483" y="19"/>
                    <a:pt x="464" y="0"/>
                  </a:cubicBezTo>
                  <a:cubicBezTo>
                    <a:pt x="464" y="0"/>
                    <a:pt x="427" y="0"/>
                    <a:pt x="390" y="0"/>
                  </a:cubicBezTo>
                  <a:cubicBezTo>
                    <a:pt x="371" y="19"/>
                    <a:pt x="297" y="93"/>
                    <a:pt x="297" y="93"/>
                  </a:cubicBezTo>
                  <a:cubicBezTo>
                    <a:pt x="297" y="93"/>
                    <a:pt x="241" y="185"/>
                    <a:pt x="223" y="204"/>
                  </a:cubicBezTo>
                  <a:cubicBezTo>
                    <a:pt x="186" y="222"/>
                    <a:pt x="149" y="278"/>
                    <a:pt x="112" y="296"/>
                  </a:cubicBezTo>
                  <a:cubicBezTo>
                    <a:pt x="93" y="315"/>
                    <a:pt x="93" y="334"/>
                    <a:pt x="56" y="334"/>
                  </a:cubicBezTo>
                  <a:cubicBezTo>
                    <a:pt x="0" y="334"/>
                    <a:pt x="38" y="352"/>
                    <a:pt x="74" y="371"/>
                  </a:cubicBezTo>
                  <a:cubicBezTo>
                    <a:pt x="112" y="390"/>
                    <a:pt x="112" y="390"/>
                    <a:pt x="149" y="390"/>
                  </a:cubicBezTo>
                  <a:cubicBezTo>
                    <a:pt x="204" y="390"/>
                    <a:pt x="223" y="390"/>
                    <a:pt x="223" y="445"/>
                  </a:cubicBezTo>
                  <a:cubicBezTo>
                    <a:pt x="241" y="519"/>
                    <a:pt x="279" y="538"/>
                    <a:pt x="315" y="575"/>
                  </a:cubicBezTo>
                  <a:cubicBezTo>
                    <a:pt x="353" y="593"/>
                    <a:pt x="427" y="649"/>
                    <a:pt x="464" y="686"/>
                  </a:cubicBezTo>
                  <a:cubicBezTo>
                    <a:pt x="501" y="742"/>
                    <a:pt x="668" y="872"/>
                    <a:pt x="706" y="927"/>
                  </a:cubicBezTo>
                  <a:cubicBezTo>
                    <a:pt x="761" y="964"/>
                    <a:pt x="835" y="1038"/>
                    <a:pt x="872" y="1038"/>
                  </a:cubicBezTo>
                  <a:cubicBezTo>
                    <a:pt x="891" y="1038"/>
                    <a:pt x="947" y="1057"/>
                    <a:pt x="965" y="1038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88" name="Freeform 12"/>
            <p:cNvSpPr>
              <a:spLocks noChangeArrowheads="1"/>
            </p:cNvSpPr>
            <p:nvPr/>
          </p:nvSpPr>
          <p:spPr bwMode="auto">
            <a:xfrm>
              <a:off x="2198689" y="3257550"/>
              <a:ext cx="547686" cy="561975"/>
            </a:xfrm>
            <a:custGeom>
              <a:avLst/>
              <a:gdLst>
                <a:gd name="T0" fmla="*/ 760 w 1521"/>
                <a:gd name="T1" fmla="*/ 56 h 1559"/>
                <a:gd name="T2" fmla="*/ 760 w 1521"/>
                <a:gd name="T3" fmla="*/ 56 h 1559"/>
                <a:gd name="T4" fmla="*/ 760 w 1521"/>
                <a:gd name="T5" fmla="*/ 0 h 1559"/>
                <a:gd name="T6" fmla="*/ 834 w 1521"/>
                <a:gd name="T7" fmla="*/ 19 h 1559"/>
                <a:gd name="T8" fmla="*/ 908 w 1521"/>
                <a:gd name="T9" fmla="*/ 112 h 1559"/>
                <a:gd name="T10" fmla="*/ 1094 w 1521"/>
                <a:gd name="T11" fmla="*/ 168 h 1559"/>
                <a:gd name="T12" fmla="*/ 1372 w 1521"/>
                <a:gd name="T13" fmla="*/ 130 h 1559"/>
                <a:gd name="T14" fmla="*/ 1428 w 1521"/>
                <a:gd name="T15" fmla="*/ 242 h 1559"/>
                <a:gd name="T16" fmla="*/ 1502 w 1521"/>
                <a:gd name="T17" fmla="*/ 390 h 1559"/>
                <a:gd name="T18" fmla="*/ 1484 w 1521"/>
                <a:gd name="T19" fmla="*/ 483 h 1559"/>
                <a:gd name="T20" fmla="*/ 1335 w 1521"/>
                <a:gd name="T21" fmla="*/ 761 h 1559"/>
                <a:gd name="T22" fmla="*/ 1354 w 1521"/>
                <a:gd name="T23" fmla="*/ 910 h 1559"/>
                <a:gd name="T24" fmla="*/ 1428 w 1521"/>
                <a:gd name="T25" fmla="*/ 1169 h 1559"/>
                <a:gd name="T26" fmla="*/ 1446 w 1521"/>
                <a:gd name="T27" fmla="*/ 1317 h 1559"/>
                <a:gd name="T28" fmla="*/ 1224 w 1521"/>
                <a:gd name="T29" fmla="*/ 1281 h 1559"/>
                <a:gd name="T30" fmla="*/ 983 w 1521"/>
                <a:gd name="T31" fmla="*/ 1317 h 1559"/>
                <a:gd name="T32" fmla="*/ 574 w 1521"/>
                <a:gd name="T33" fmla="*/ 1429 h 1559"/>
                <a:gd name="T34" fmla="*/ 259 w 1521"/>
                <a:gd name="T35" fmla="*/ 1558 h 1559"/>
                <a:gd name="T36" fmla="*/ 277 w 1521"/>
                <a:gd name="T37" fmla="*/ 1410 h 1559"/>
                <a:gd name="T38" fmla="*/ 296 w 1521"/>
                <a:gd name="T39" fmla="*/ 1336 h 1559"/>
                <a:gd name="T40" fmla="*/ 296 w 1521"/>
                <a:gd name="T41" fmla="*/ 1225 h 1559"/>
                <a:gd name="T42" fmla="*/ 277 w 1521"/>
                <a:gd name="T43" fmla="*/ 1169 h 1559"/>
                <a:gd name="T44" fmla="*/ 111 w 1521"/>
                <a:gd name="T45" fmla="*/ 1021 h 1559"/>
                <a:gd name="T46" fmla="*/ 18 w 1521"/>
                <a:gd name="T47" fmla="*/ 946 h 1559"/>
                <a:gd name="T48" fmla="*/ 18 w 1521"/>
                <a:gd name="T49" fmla="*/ 687 h 1559"/>
                <a:gd name="T50" fmla="*/ 129 w 1521"/>
                <a:gd name="T51" fmla="*/ 539 h 1559"/>
                <a:gd name="T52" fmla="*/ 185 w 1521"/>
                <a:gd name="T53" fmla="*/ 390 h 1559"/>
                <a:gd name="T54" fmla="*/ 166 w 1521"/>
                <a:gd name="T55" fmla="*/ 279 h 1559"/>
                <a:gd name="T56" fmla="*/ 166 w 1521"/>
                <a:gd name="T57" fmla="*/ 149 h 1559"/>
                <a:gd name="T58" fmla="*/ 129 w 1521"/>
                <a:gd name="T59" fmla="*/ 38 h 1559"/>
                <a:gd name="T60" fmla="*/ 352 w 1521"/>
                <a:gd name="T61" fmla="*/ 19 h 1559"/>
                <a:gd name="T62" fmla="*/ 612 w 1521"/>
                <a:gd name="T63" fmla="*/ 56 h 1559"/>
                <a:gd name="T64" fmla="*/ 760 w 1521"/>
                <a:gd name="T65" fmla="*/ 56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21" h="1559">
                  <a:moveTo>
                    <a:pt x="760" y="56"/>
                  </a:moveTo>
                  <a:lnTo>
                    <a:pt x="760" y="56"/>
                  </a:lnTo>
                  <a:cubicBezTo>
                    <a:pt x="760" y="56"/>
                    <a:pt x="742" y="0"/>
                    <a:pt x="760" y="0"/>
                  </a:cubicBezTo>
                  <a:cubicBezTo>
                    <a:pt x="778" y="19"/>
                    <a:pt x="778" y="0"/>
                    <a:pt x="834" y="19"/>
                  </a:cubicBezTo>
                  <a:cubicBezTo>
                    <a:pt x="871" y="38"/>
                    <a:pt x="890" y="74"/>
                    <a:pt x="908" y="112"/>
                  </a:cubicBezTo>
                  <a:cubicBezTo>
                    <a:pt x="927" y="149"/>
                    <a:pt x="1001" y="186"/>
                    <a:pt x="1094" y="168"/>
                  </a:cubicBezTo>
                  <a:cubicBezTo>
                    <a:pt x="1168" y="149"/>
                    <a:pt x="1335" y="149"/>
                    <a:pt x="1372" y="130"/>
                  </a:cubicBezTo>
                  <a:cubicBezTo>
                    <a:pt x="1390" y="130"/>
                    <a:pt x="1409" y="168"/>
                    <a:pt x="1428" y="242"/>
                  </a:cubicBezTo>
                  <a:cubicBezTo>
                    <a:pt x="1465" y="297"/>
                    <a:pt x="1502" y="353"/>
                    <a:pt x="1502" y="390"/>
                  </a:cubicBezTo>
                  <a:cubicBezTo>
                    <a:pt x="1502" y="427"/>
                    <a:pt x="1520" y="390"/>
                    <a:pt x="1484" y="483"/>
                  </a:cubicBezTo>
                  <a:cubicBezTo>
                    <a:pt x="1446" y="575"/>
                    <a:pt x="1372" y="724"/>
                    <a:pt x="1335" y="761"/>
                  </a:cubicBezTo>
                  <a:cubicBezTo>
                    <a:pt x="1316" y="798"/>
                    <a:pt x="1298" y="798"/>
                    <a:pt x="1354" y="910"/>
                  </a:cubicBezTo>
                  <a:cubicBezTo>
                    <a:pt x="1390" y="1039"/>
                    <a:pt x="1409" y="1095"/>
                    <a:pt x="1428" y="1169"/>
                  </a:cubicBezTo>
                  <a:cubicBezTo>
                    <a:pt x="1446" y="1262"/>
                    <a:pt x="1446" y="1317"/>
                    <a:pt x="1446" y="1317"/>
                  </a:cubicBezTo>
                  <a:cubicBezTo>
                    <a:pt x="1446" y="1317"/>
                    <a:pt x="1279" y="1281"/>
                    <a:pt x="1224" y="1281"/>
                  </a:cubicBezTo>
                  <a:cubicBezTo>
                    <a:pt x="1168" y="1281"/>
                    <a:pt x="1057" y="1299"/>
                    <a:pt x="983" y="1317"/>
                  </a:cubicBezTo>
                  <a:cubicBezTo>
                    <a:pt x="890" y="1336"/>
                    <a:pt x="630" y="1410"/>
                    <a:pt x="574" y="1429"/>
                  </a:cubicBezTo>
                  <a:cubicBezTo>
                    <a:pt x="537" y="1447"/>
                    <a:pt x="277" y="1558"/>
                    <a:pt x="259" y="1558"/>
                  </a:cubicBezTo>
                  <a:cubicBezTo>
                    <a:pt x="277" y="1410"/>
                    <a:pt x="277" y="1410"/>
                    <a:pt x="277" y="1410"/>
                  </a:cubicBezTo>
                  <a:cubicBezTo>
                    <a:pt x="277" y="1410"/>
                    <a:pt x="296" y="1355"/>
                    <a:pt x="296" y="1336"/>
                  </a:cubicBezTo>
                  <a:cubicBezTo>
                    <a:pt x="296" y="1317"/>
                    <a:pt x="296" y="1243"/>
                    <a:pt x="296" y="1225"/>
                  </a:cubicBezTo>
                  <a:cubicBezTo>
                    <a:pt x="296" y="1225"/>
                    <a:pt x="296" y="1187"/>
                    <a:pt x="277" y="1169"/>
                  </a:cubicBezTo>
                  <a:cubicBezTo>
                    <a:pt x="277" y="1151"/>
                    <a:pt x="129" y="1039"/>
                    <a:pt x="111" y="1021"/>
                  </a:cubicBezTo>
                  <a:cubicBezTo>
                    <a:pt x="92" y="1002"/>
                    <a:pt x="36" y="984"/>
                    <a:pt x="18" y="946"/>
                  </a:cubicBezTo>
                  <a:cubicBezTo>
                    <a:pt x="0" y="910"/>
                    <a:pt x="18" y="687"/>
                    <a:pt x="18" y="687"/>
                  </a:cubicBezTo>
                  <a:cubicBezTo>
                    <a:pt x="18" y="687"/>
                    <a:pt x="92" y="668"/>
                    <a:pt x="129" y="539"/>
                  </a:cubicBezTo>
                  <a:lnTo>
                    <a:pt x="185" y="390"/>
                  </a:lnTo>
                  <a:cubicBezTo>
                    <a:pt x="185" y="371"/>
                    <a:pt x="185" y="316"/>
                    <a:pt x="166" y="279"/>
                  </a:cubicBezTo>
                  <a:cubicBezTo>
                    <a:pt x="166" y="242"/>
                    <a:pt x="148" y="168"/>
                    <a:pt x="166" y="149"/>
                  </a:cubicBezTo>
                  <a:cubicBezTo>
                    <a:pt x="166" y="130"/>
                    <a:pt x="129" y="38"/>
                    <a:pt x="129" y="38"/>
                  </a:cubicBezTo>
                  <a:cubicBezTo>
                    <a:pt x="129" y="38"/>
                    <a:pt x="296" y="0"/>
                    <a:pt x="352" y="19"/>
                  </a:cubicBezTo>
                  <a:cubicBezTo>
                    <a:pt x="389" y="19"/>
                    <a:pt x="556" y="56"/>
                    <a:pt x="612" y="56"/>
                  </a:cubicBezTo>
                  <a:cubicBezTo>
                    <a:pt x="667" y="56"/>
                    <a:pt x="760" y="56"/>
                    <a:pt x="760" y="5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89" name="Freeform 13"/>
            <p:cNvSpPr>
              <a:spLocks noChangeArrowheads="1"/>
            </p:cNvSpPr>
            <p:nvPr/>
          </p:nvSpPr>
          <p:spPr bwMode="auto">
            <a:xfrm>
              <a:off x="2398713" y="2838450"/>
              <a:ext cx="720725" cy="481013"/>
            </a:xfrm>
            <a:custGeom>
              <a:avLst/>
              <a:gdLst>
                <a:gd name="T0" fmla="*/ 2003 w 2004"/>
                <a:gd name="T1" fmla="*/ 724 h 1337"/>
                <a:gd name="T2" fmla="*/ 2003 w 2004"/>
                <a:gd name="T3" fmla="*/ 724 h 1337"/>
                <a:gd name="T4" fmla="*/ 1948 w 2004"/>
                <a:gd name="T5" fmla="*/ 891 h 1337"/>
                <a:gd name="T6" fmla="*/ 1725 w 2004"/>
                <a:gd name="T7" fmla="*/ 909 h 1337"/>
                <a:gd name="T8" fmla="*/ 1577 w 2004"/>
                <a:gd name="T9" fmla="*/ 1002 h 1337"/>
                <a:gd name="T10" fmla="*/ 1447 w 2004"/>
                <a:gd name="T11" fmla="*/ 1021 h 1337"/>
                <a:gd name="T12" fmla="*/ 1076 w 2004"/>
                <a:gd name="T13" fmla="*/ 965 h 1337"/>
                <a:gd name="T14" fmla="*/ 705 w 2004"/>
                <a:gd name="T15" fmla="*/ 1002 h 1337"/>
                <a:gd name="T16" fmla="*/ 630 w 2004"/>
                <a:gd name="T17" fmla="*/ 1169 h 1337"/>
                <a:gd name="T18" fmla="*/ 630 w 2004"/>
                <a:gd name="T19" fmla="*/ 1299 h 1337"/>
                <a:gd name="T20" fmla="*/ 538 w 2004"/>
                <a:gd name="T21" fmla="*/ 1299 h 1337"/>
                <a:gd name="T22" fmla="*/ 353 w 2004"/>
                <a:gd name="T23" fmla="*/ 1318 h 1337"/>
                <a:gd name="T24" fmla="*/ 259 w 2004"/>
                <a:gd name="T25" fmla="*/ 1318 h 1337"/>
                <a:gd name="T26" fmla="*/ 148 w 2004"/>
                <a:gd name="T27" fmla="*/ 1243 h 1337"/>
                <a:gd name="T28" fmla="*/ 0 w 2004"/>
                <a:gd name="T29" fmla="*/ 1150 h 1337"/>
                <a:gd name="T30" fmla="*/ 167 w 2004"/>
                <a:gd name="T31" fmla="*/ 742 h 1337"/>
                <a:gd name="T32" fmla="*/ 408 w 2004"/>
                <a:gd name="T33" fmla="*/ 482 h 1337"/>
                <a:gd name="T34" fmla="*/ 538 w 2004"/>
                <a:gd name="T35" fmla="*/ 371 h 1337"/>
                <a:gd name="T36" fmla="*/ 742 w 2004"/>
                <a:gd name="T37" fmla="*/ 205 h 1337"/>
                <a:gd name="T38" fmla="*/ 890 w 2004"/>
                <a:gd name="T39" fmla="*/ 111 h 1337"/>
                <a:gd name="T40" fmla="*/ 1187 w 2004"/>
                <a:gd name="T41" fmla="*/ 19 h 1337"/>
                <a:gd name="T42" fmla="*/ 1372 w 2004"/>
                <a:gd name="T43" fmla="*/ 19 h 1337"/>
                <a:gd name="T44" fmla="*/ 1410 w 2004"/>
                <a:gd name="T45" fmla="*/ 56 h 1337"/>
                <a:gd name="T46" fmla="*/ 1428 w 2004"/>
                <a:gd name="T47" fmla="*/ 149 h 1337"/>
                <a:gd name="T48" fmla="*/ 1558 w 2004"/>
                <a:gd name="T49" fmla="*/ 371 h 1337"/>
                <a:gd name="T50" fmla="*/ 1632 w 2004"/>
                <a:gd name="T51" fmla="*/ 464 h 1337"/>
                <a:gd name="T52" fmla="*/ 1799 w 2004"/>
                <a:gd name="T53" fmla="*/ 594 h 1337"/>
                <a:gd name="T54" fmla="*/ 2003 w 2004"/>
                <a:gd name="T55" fmla="*/ 724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4" h="1337">
                  <a:moveTo>
                    <a:pt x="2003" y="724"/>
                  </a:moveTo>
                  <a:lnTo>
                    <a:pt x="2003" y="724"/>
                  </a:lnTo>
                  <a:cubicBezTo>
                    <a:pt x="2003" y="724"/>
                    <a:pt x="2003" y="891"/>
                    <a:pt x="1948" y="891"/>
                  </a:cubicBezTo>
                  <a:cubicBezTo>
                    <a:pt x="1873" y="891"/>
                    <a:pt x="1799" y="891"/>
                    <a:pt x="1725" y="909"/>
                  </a:cubicBezTo>
                  <a:cubicBezTo>
                    <a:pt x="1669" y="928"/>
                    <a:pt x="1632" y="965"/>
                    <a:pt x="1577" y="1002"/>
                  </a:cubicBezTo>
                  <a:cubicBezTo>
                    <a:pt x="1540" y="1021"/>
                    <a:pt x="1577" y="1058"/>
                    <a:pt x="1447" y="1021"/>
                  </a:cubicBezTo>
                  <a:cubicBezTo>
                    <a:pt x="1317" y="1002"/>
                    <a:pt x="1224" y="965"/>
                    <a:pt x="1076" y="965"/>
                  </a:cubicBezTo>
                  <a:cubicBezTo>
                    <a:pt x="909" y="965"/>
                    <a:pt x="760" y="965"/>
                    <a:pt x="705" y="1002"/>
                  </a:cubicBezTo>
                  <a:cubicBezTo>
                    <a:pt x="649" y="1058"/>
                    <a:pt x="630" y="1095"/>
                    <a:pt x="630" y="1169"/>
                  </a:cubicBezTo>
                  <a:cubicBezTo>
                    <a:pt x="630" y="1224"/>
                    <a:pt x="630" y="1299"/>
                    <a:pt x="630" y="1299"/>
                  </a:cubicBezTo>
                  <a:cubicBezTo>
                    <a:pt x="630" y="1299"/>
                    <a:pt x="612" y="1280"/>
                    <a:pt x="538" y="1299"/>
                  </a:cubicBezTo>
                  <a:cubicBezTo>
                    <a:pt x="482" y="1299"/>
                    <a:pt x="389" y="1299"/>
                    <a:pt x="353" y="1318"/>
                  </a:cubicBezTo>
                  <a:cubicBezTo>
                    <a:pt x="334" y="1318"/>
                    <a:pt x="297" y="1336"/>
                    <a:pt x="259" y="1318"/>
                  </a:cubicBezTo>
                  <a:cubicBezTo>
                    <a:pt x="223" y="1318"/>
                    <a:pt x="185" y="1280"/>
                    <a:pt x="148" y="1243"/>
                  </a:cubicBezTo>
                  <a:cubicBezTo>
                    <a:pt x="111" y="1206"/>
                    <a:pt x="74" y="1132"/>
                    <a:pt x="0" y="1150"/>
                  </a:cubicBezTo>
                  <a:cubicBezTo>
                    <a:pt x="0" y="1150"/>
                    <a:pt x="56" y="909"/>
                    <a:pt x="167" y="742"/>
                  </a:cubicBezTo>
                  <a:cubicBezTo>
                    <a:pt x="259" y="576"/>
                    <a:pt x="278" y="538"/>
                    <a:pt x="408" y="482"/>
                  </a:cubicBezTo>
                  <a:cubicBezTo>
                    <a:pt x="538" y="427"/>
                    <a:pt x="501" y="446"/>
                    <a:pt x="538" y="371"/>
                  </a:cubicBezTo>
                  <a:cubicBezTo>
                    <a:pt x="538" y="371"/>
                    <a:pt x="556" y="316"/>
                    <a:pt x="742" y="205"/>
                  </a:cubicBezTo>
                  <a:cubicBezTo>
                    <a:pt x="742" y="205"/>
                    <a:pt x="853" y="130"/>
                    <a:pt x="890" y="111"/>
                  </a:cubicBezTo>
                  <a:cubicBezTo>
                    <a:pt x="927" y="93"/>
                    <a:pt x="1169" y="19"/>
                    <a:pt x="1187" y="19"/>
                  </a:cubicBezTo>
                  <a:cubicBezTo>
                    <a:pt x="1206" y="0"/>
                    <a:pt x="1336" y="19"/>
                    <a:pt x="1372" y="19"/>
                  </a:cubicBezTo>
                  <a:cubicBezTo>
                    <a:pt x="1391" y="37"/>
                    <a:pt x="1410" y="56"/>
                    <a:pt x="1410" y="56"/>
                  </a:cubicBezTo>
                  <a:cubicBezTo>
                    <a:pt x="1410" y="56"/>
                    <a:pt x="1372" y="56"/>
                    <a:pt x="1428" y="149"/>
                  </a:cubicBezTo>
                  <a:cubicBezTo>
                    <a:pt x="1466" y="241"/>
                    <a:pt x="1540" y="353"/>
                    <a:pt x="1558" y="371"/>
                  </a:cubicBezTo>
                  <a:cubicBezTo>
                    <a:pt x="1595" y="371"/>
                    <a:pt x="1614" y="427"/>
                    <a:pt x="1632" y="464"/>
                  </a:cubicBezTo>
                  <a:cubicBezTo>
                    <a:pt x="1651" y="501"/>
                    <a:pt x="1725" y="557"/>
                    <a:pt x="1799" y="594"/>
                  </a:cubicBezTo>
                  <a:cubicBezTo>
                    <a:pt x="1873" y="612"/>
                    <a:pt x="2003" y="705"/>
                    <a:pt x="2003" y="724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0" name="Freeform 14"/>
            <p:cNvSpPr>
              <a:spLocks noChangeArrowheads="1"/>
            </p:cNvSpPr>
            <p:nvPr/>
          </p:nvSpPr>
          <p:spPr bwMode="auto">
            <a:xfrm>
              <a:off x="2919413" y="3198813"/>
              <a:ext cx="106362" cy="460375"/>
            </a:xfrm>
            <a:custGeom>
              <a:avLst/>
              <a:gdLst>
                <a:gd name="T0" fmla="*/ 296 w 297"/>
                <a:gd name="T1" fmla="*/ 1224 h 1281"/>
                <a:gd name="T2" fmla="*/ 296 w 297"/>
                <a:gd name="T3" fmla="*/ 1224 h 1281"/>
                <a:gd name="T4" fmla="*/ 111 w 297"/>
                <a:gd name="T5" fmla="*/ 1280 h 1281"/>
                <a:gd name="T6" fmla="*/ 55 w 297"/>
                <a:gd name="T7" fmla="*/ 1113 h 1281"/>
                <a:gd name="T8" fmla="*/ 74 w 297"/>
                <a:gd name="T9" fmla="*/ 835 h 1281"/>
                <a:gd name="T10" fmla="*/ 74 w 297"/>
                <a:gd name="T11" fmla="*/ 631 h 1281"/>
                <a:gd name="T12" fmla="*/ 19 w 297"/>
                <a:gd name="T13" fmla="*/ 352 h 1281"/>
                <a:gd name="T14" fmla="*/ 0 w 297"/>
                <a:gd name="T15" fmla="*/ 93 h 1281"/>
                <a:gd name="T16" fmla="*/ 19 w 297"/>
                <a:gd name="T17" fmla="*/ 19 h 1281"/>
                <a:gd name="T18" fmla="*/ 74 w 297"/>
                <a:gd name="T19" fmla="*/ 37 h 1281"/>
                <a:gd name="T20" fmla="*/ 93 w 297"/>
                <a:gd name="T21" fmla="*/ 37 h 1281"/>
                <a:gd name="T22" fmla="*/ 111 w 297"/>
                <a:gd name="T23" fmla="*/ 0 h 1281"/>
                <a:gd name="T24" fmla="*/ 130 w 297"/>
                <a:gd name="T25" fmla="*/ 0 h 1281"/>
                <a:gd name="T26" fmla="*/ 204 w 297"/>
                <a:gd name="T27" fmla="*/ 93 h 1281"/>
                <a:gd name="T28" fmla="*/ 222 w 297"/>
                <a:gd name="T29" fmla="*/ 222 h 1281"/>
                <a:gd name="T30" fmla="*/ 278 w 297"/>
                <a:gd name="T31" fmla="*/ 371 h 1281"/>
                <a:gd name="T32" fmla="*/ 260 w 297"/>
                <a:gd name="T33" fmla="*/ 631 h 1281"/>
                <a:gd name="T34" fmla="*/ 278 w 297"/>
                <a:gd name="T35" fmla="*/ 946 h 1281"/>
                <a:gd name="T36" fmla="*/ 296 w 297"/>
                <a:gd name="T37" fmla="*/ 1224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1281">
                  <a:moveTo>
                    <a:pt x="296" y="1224"/>
                  </a:moveTo>
                  <a:lnTo>
                    <a:pt x="296" y="1224"/>
                  </a:lnTo>
                  <a:cubicBezTo>
                    <a:pt x="296" y="1224"/>
                    <a:pt x="167" y="1261"/>
                    <a:pt x="111" y="1280"/>
                  </a:cubicBezTo>
                  <a:cubicBezTo>
                    <a:pt x="111" y="1280"/>
                    <a:pt x="55" y="1187"/>
                    <a:pt x="55" y="1113"/>
                  </a:cubicBezTo>
                  <a:cubicBezTo>
                    <a:pt x="74" y="1020"/>
                    <a:pt x="74" y="909"/>
                    <a:pt x="74" y="835"/>
                  </a:cubicBezTo>
                  <a:cubicBezTo>
                    <a:pt x="74" y="779"/>
                    <a:pt x="74" y="723"/>
                    <a:pt x="74" y="631"/>
                  </a:cubicBezTo>
                  <a:cubicBezTo>
                    <a:pt x="74" y="538"/>
                    <a:pt x="37" y="427"/>
                    <a:pt x="19" y="352"/>
                  </a:cubicBezTo>
                  <a:cubicBezTo>
                    <a:pt x="19" y="260"/>
                    <a:pt x="0" y="111"/>
                    <a:pt x="0" y="93"/>
                  </a:cubicBezTo>
                  <a:cubicBezTo>
                    <a:pt x="0" y="56"/>
                    <a:pt x="19" y="19"/>
                    <a:pt x="19" y="19"/>
                  </a:cubicBezTo>
                  <a:cubicBezTo>
                    <a:pt x="19" y="19"/>
                    <a:pt x="55" y="37"/>
                    <a:pt x="74" y="37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0"/>
                    <a:pt x="204" y="74"/>
                    <a:pt x="204" y="93"/>
                  </a:cubicBezTo>
                  <a:cubicBezTo>
                    <a:pt x="204" y="130"/>
                    <a:pt x="204" y="204"/>
                    <a:pt x="222" y="222"/>
                  </a:cubicBezTo>
                  <a:cubicBezTo>
                    <a:pt x="241" y="241"/>
                    <a:pt x="278" y="297"/>
                    <a:pt x="278" y="371"/>
                  </a:cubicBezTo>
                  <a:cubicBezTo>
                    <a:pt x="278" y="464"/>
                    <a:pt x="278" y="482"/>
                    <a:pt x="260" y="631"/>
                  </a:cubicBezTo>
                  <a:cubicBezTo>
                    <a:pt x="260" y="761"/>
                    <a:pt x="296" y="853"/>
                    <a:pt x="278" y="946"/>
                  </a:cubicBezTo>
                  <a:cubicBezTo>
                    <a:pt x="278" y="1020"/>
                    <a:pt x="296" y="1224"/>
                    <a:pt x="296" y="1224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1" name="Freeform 15"/>
            <p:cNvSpPr>
              <a:spLocks noChangeArrowheads="1"/>
            </p:cNvSpPr>
            <p:nvPr/>
          </p:nvSpPr>
          <p:spPr bwMode="auto">
            <a:xfrm>
              <a:off x="2967038" y="3071813"/>
              <a:ext cx="260350" cy="568325"/>
            </a:xfrm>
            <a:custGeom>
              <a:avLst/>
              <a:gdLst>
                <a:gd name="T0" fmla="*/ 426 w 724"/>
                <a:gd name="T1" fmla="*/ 1539 h 1577"/>
                <a:gd name="T2" fmla="*/ 426 w 724"/>
                <a:gd name="T3" fmla="*/ 1539 h 1577"/>
                <a:gd name="T4" fmla="*/ 166 w 724"/>
                <a:gd name="T5" fmla="*/ 1576 h 1577"/>
                <a:gd name="T6" fmla="*/ 148 w 724"/>
                <a:gd name="T7" fmla="*/ 1428 h 1577"/>
                <a:gd name="T8" fmla="*/ 148 w 724"/>
                <a:gd name="T9" fmla="*/ 1168 h 1577"/>
                <a:gd name="T10" fmla="*/ 130 w 724"/>
                <a:gd name="T11" fmla="*/ 1039 h 1577"/>
                <a:gd name="T12" fmla="*/ 148 w 724"/>
                <a:gd name="T13" fmla="*/ 871 h 1577"/>
                <a:gd name="T14" fmla="*/ 148 w 724"/>
                <a:gd name="T15" fmla="*/ 668 h 1577"/>
                <a:gd name="T16" fmla="*/ 92 w 724"/>
                <a:gd name="T17" fmla="*/ 574 h 1577"/>
                <a:gd name="T18" fmla="*/ 74 w 724"/>
                <a:gd name="T19" fmla="*/ 463 h 1577"/>
                <a:gd name="T20" fmla="*/ 0 w 724"/>
                <a:gd name="T21" fmla="*/ 352 h 1577"/>
                <a:gd name="T22" fmla="*/ 148 w 724"/>
                <a:gd name="T23" fmla="*/ 259 h 1577"/>
                <a:gd name="T24" fmla="*/ 371 w 724"/>
                <a:gd name="T25" fmla="*/ 241 h 1577"/>
                <a:gd name="T26" fmla="*/ 408 w 724"/>
                <a:gd name="T27" fmla="*/ 167 h 1577"/>
                <a:gd name="T28" fmla="*/ 426 w 724"/>
                <a:gd name="T29" fmla="*/ 74 h 1577"/>
                <a:gd name="T30" fmla="*/ 537 w 724"/>
                <a:gd name="T31" fmla="*/ 55 h 1577"/>
                <a:gd name="T32" fmla="*/ 649 w 724"/>
                <a:gd name="T33" fmla="*/ 241 h 1577"/>
                <a:gd name="T34" fmla="*/ 649 w 724"/>
                <a:gd name="T35" fmla="*/ 297 h 1577"/>
                <a:gd name="T36" fmla="*/ 686 w 724"/>
                <a:gd name="T37" fmla="*/ 463 h 1577"/>
                <a:gd name="T38" fmla="*/ 519 w 724"/>
                <a:gd name="T39" fmla="*/ 816 h 1577"/>
                <a:gd name="T40" fmla="*/ 426 w 724"/>
                <a:gd name="T41" fmla="*/ 1113 h 1577"/>
                <a:gd name="T42" fmla="*/ 426 w 724"/>
                <a:gd name="T43" fmla="*/ 1539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4" h="1577">
                  <a:moveTo>
                    <a:pt x="426" y="1539"/>
                  </a:moveTo>
                  <a:lnTo>
                    <a:pt x="426" y="1539"/>
                  </a:lnTo>
                  <a:cubicBezTo>
                    <a:pt x="166" y="1576"/>
                    <a:pt x="166" y="1576"/>
                    <a:pt x="166" y="1576"/>
                  </a:cubicBezTo>
                  <a:cubicBezTo>
                    <a:pt x="148" y="1428"/>
                    <a:pt x="148" y="1428"/>
                    <a:pt x="148" y="1428"/>
                  </a:cubicBezTo>
                  <a:cubicBezTo>
                    <a:pt x="148" y="1168"/>
                    <a:pt x="148" y="1168"/>
                    <a:pt x="148" y="1168"/>
                  </a:cubicBezTo>
                  <a:cubicBezTo>
                    <a:pt x="130" y="1039"/>
                    <a:pt x="130" y="1039"/>
                    <a:pt x="130" y="1039"/>
                  </a:cubicBezTo>
                  <a:cubicBezTo>
                    <a:pt x="148" y="871"/>
                    <a:pt x="148" y="871"/>
                    <a:pt x="148" y="871"/>
                  </a:cubicBezTo>
                  <a:cubicBezTo>
                    <a:pt x="148" y="871"/>
                    <a:pt x="166" y="686"/>
                    <a:pt x="148" y="668"/>
                  </a:cubicBezTo>
                  <a:cubicBezTo>
                    <a:pt x="130" y="649"/>
                    <a:pt x="130" y="612"/>
                    <a:pt x="92" y="574"/>
                  </a:cubicBezTo>
                  <a:cubicBezTo>
                    <a:pt x="55" y="519"/>
                    <a:pt x="74" y="463"/>
                    <a:pt x="74" y="463"/>
                  </a:cubicBezTo>
                  <a:cubicBezTo>
                    <a:pt x="74" y="463"/>
                    <a:pt x="55" y="389"/>
                    <a:pt x="0" y="352"/>
                  </a:cubicBezTo>
                  <a:cubicBezTo>
                    <a:pt x="0" y="352"/>
                    <a:pt x="92" y="259"/>
                    <a:pt x="148" y="259"/>
                  </a:cubicBezTo>
                  <a:cubicBezTo>
                    <a:pt x="222" y="241"/>
                    <a:pt x="334" y="259"/>
                    <a:pt x="371" y="241"/>
                  </a:cubicBezTo>
                  <a:cubicBezTo>
                    <a:pt x="389" y="241"/>
                    <a:pt x="408" y="203"/>
                    <a:pt x="408" y="167"/>
                  </a:cubicBezTo>
                  <a:cubicBezTo>
                    <a:pt x="408" y="129"/>
                    <a:pt x="426" y="74"/>
                    <a:pt x="426" y="74"/>
                  </a:cubicBezTo>
                  <a:cubicBezTo>
                    <a:pt x="426" y="74"/>
                    <a:pt x="463" y="0"/>
                    <a:pt x="537" y="55"/>
                  </a:cubicBezTo>
                  <a:cubicBezTo>
                    <a:pt x="612" y="92"/>
                    <a:pt x="631" y="185"/>
                    <a:pt x="649" y="241"/>
                  </a:cubicBezTo>
                  <a:cubicBezTo>
                    <a:pt x="649" y="297"/>
                    <a:pt x="649" y="297"/>
                    <a:pt x="649" y="297"/>
                  </a:cubicBezTo>
                  <a:cubicBezTo>
                    <a:pt x="649" y="297"/>
                    <a:pt x="723" y="333"/>
                    <a:pt x="686" y="463"/>
                  </a:cubicBezTo>
                  <a:cubicBezTo>
                    <a:pt x="649" y="593"/>
                    <a:pt x="556" y="704"/>
                    <a:pt x="519" y="816"/>
                  </a:cubicBezTo>
                  <a:cubicBezTo>
                    <a:pt x="482" y="945"/>
                    <a:pt x="445" y="964"/>
                    <a:pt x="426" y="1113"/>
                  </a:cubicBezTo>
                  <a:cubicBezTo>
                    <a:pt x="408" y="1261"/>
                    <a:pt x="408" y="1484"/>
                    <a:pt x="426" y="1539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2" name="Freeform 16"/>
            <p:cNvSpPr>
              <a:spLocks noChangeArrowheads="1"/>
            </p:cNvSpPr>
            <p:nvPr/>
          </p:nvSpPr>
          <p:spPr bwMode="auto">
            <a:xfrm>
              <a:off x="2592388" y="3178175"/>
              <a:ext cx="368300" cy="581025"/>
            </a:xfrm>
            <a:custGeom>
              <a:avLst/>
              <a:gdLst>
                <a:gd name="T0" fmla="*/ 1020 w 1021"/>
                <a:gd name="T1" fmla="*/ 1335 h 1614"/>
                <a:gd name="T2" fmla="*/ 1020 w 1021"/>
                <a:gd name="T3" fmla="*/ 1335 h 1614"/>
                <a:gd name="T4" fmla="*/ 834 w 1021"/>
                <a:gd name="T5" fmla="*/ 1409 h 1614"/>
                <a:gd name="T6" fmla="*/ 557 w 1021"/>
                <a:gd name="T7" fmla="*/ 1539 h 1614"/>
                <a:gd name="T8" fmla="*/ 352 w 1021"/>
                <a:gd name="T9" fmla="*/ 1595 h 1614"/>
                <a:gd name="T10" fmla="*/ 148 w 1021"/>
                <a:gd name="T11" fmla="*/ 1520 h 1614"/>
                <a:gd name="T12" fmla="*/ 111 w 1021"/>
                <a:gd name="T13" fmla="*/ 1335 h 1614"/>
                <a:gd name="T14" fmla="*/ 18 w 1021"/>
                <a:gd name="T15" fmla="*/ 1075 h 1614"/>
                <a:gd name="T16" fmla="*/ 37 w 1021"/>
                <a:gd name="T17" fmla="*/ 983 h 1614"/>
                <a:gd name="T18" fmla="*/ 186 w 1021"/>
                <a:gd name="T19" fmla="*/ 686 h 1614"/>
                <a:gd name="T20" fmla="*/ 186 w 1021"/>
                <a:gd name="T21" fmla="*/ 556 h 1614"/>
                <a:gd name="T22" fmla="*/ 92 w 1021"/>
                <a:gd name="T23" fmla="*/ 352 h 1614"/>
                <a:gd name="T24" fmla="*/ 111 w 1021"/>
                <a:gd name="T25" fmla="*/ 129 h 1614"/>
                <a:gd name="T26" fmla="*/ 315 w 1021"/>
                <a:gd name="T27" fmla="*/ 18 h 1614"/>
                <a:gd name="T28" fmla="*/ 686 w 1021"/>
                <a:gd name="T29" fmla="*/ 36 h 1614"/>
                <a:gd name="T30" fmla="*/ 909 w 1021"/>
                <a:gd name="T31" fmla="*/ 74 h 1614"/>
                <a:gd name="T32" fmla="*/ 928 w 1021"/>
                <a:gd name="T33" fmla="*/ 74 h 1614"/>
                <a:gd name="T34" fmla="*/ 928 w 1021"/>
                <a:gd name="T35" fmla="*/ 407 h 1614"/>
                <a:gd name="T36" fmla="*/ 983 w 1021"/>
                <a:gd name="T37" fmla="*/ 667 h 1614"/>
                <a:gd name="T38" fmla="*/ 983 w 1021"/>
                <a:gd name="T39" fmla="*/ 1094 h 1614"/>
                <a:gd name="T40" fmla="*/ 1020 w 1021"/>
                <a:gd name="T41" fmla="*/ 1335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1" h="1614">
                  <a:moveTo>
                    <a:pt x="1020" y="1335"/>
                  </a:moveTo>
                  <a:lnTo>
                    <a:pt x="1020" y="1335"/>
                  </a:lnTo>
                  <a:cubicBezTo>
                    <a:pt x="1020" y="1335"/>
                    <a:pt x="983" y="1335"/>
                    <a:pt x="834" y="1409"/>
                  </a:cubicBezTo>
                  <a:cubicBezTo>
                    <a:pt x="668" y="1484"/>
                    <a:pt x="612" y="1484"/>
                    <a:pt x="557" y="1539"/>
                  </a:cubicBezTo>
                  <a:cubicBezTo>
                    <a:pt x="482" y="1595"/>
                    <a:pt x="445" y="1613"/>
                    <a:pt x="352" y="1595"/>
                  </a:cubicBezTo>
                  <a:cubicBezTo>
                    <a:pt x="278" y="1576"/>
                    <a:pt x="148" y="1520"/>
                    <a:pt x="148" y="1520"/>
                  </a:cubicBezTo>
                  <a:cubicBezTo>
                    <a:pt x="148" y="1520"/>
                    <a:pt x="148" y="1409"/>
                    <a:pt x="111" y="1335"/>
                  </a:cubicBezTo>
                  <a:cubicBezTo>
                    <a:pt x="92" y="1261"/>
                    <a:pt x="18" y="1075"/>
                    <a:pt x="18" y="1075"/>
                  </a:cubicBezTo>
                  <a:cubicBezTo>
                    <a:pt x="18" y="1075"/>
                    <a:pt x="0" y="1019"/>
                    <a:pt x="37" y="983"/>
                  </a:cubicBezTo>
                  <a:cubicBezTo>
                    <a:pt x="74" y="927"/>
                    <a:pt x="186" y="686"/>
                    <a:pt x="186" y="686"/>
                  </a:cubicBezTo>
                  <a:cubicBezTo>
                    <a:pt x="186" y="686"/>
                    <a:pt x="222" y="612"/>
                    <a:pt x="186" y="556"/>
                  </a:cubicBezTo>
                  <a:cubicBezTo>
                    <a:pt x="167" y="500"/>
                    <a:pt x="92" y="352"/>
                    <a:pt x="92" y="352"/>
                  </a:cubicBezTo>
                  <a:cubicBezTo>
                    <a:pt x="92" y="352"/>
                    <a:pt x="74" y="185"/>
                    <a:pt x="111" y="129"/>
                  </a:cubicBezTo>
                  <a:cubicBezTo>
                    <a:pt x="148" y="92"/>
                    <a:pt x="186" y="18"/>
                    <a:pt x="315" y="18"/>
                  </a:cubicBezTo>
                  <a:cubicBezTo>
                    <a:pt x="445" y="18"/>
                    <a:pt x="593" y="0"/>
                    <a:pt x="686" y="36"/>
                  </a:cubicBezTo>
                  <a:cubicBezTo>
                    <a:pt x="779" y="55"/>
                    <a:pt x="872" y="74"/>
                    <a:pt x="909" y="74"/>
                  </a:cubicBezTo>
                  <a:cubicBezTo>
                    <a:pt x="909" y="74"/>
                    <a:pt x="928" y="55"/>
                    <a:pt x="928" y="74"/>
                  </a:cubicBezTo>
                  <a:cubicBezTo>
                    <a:pt x="928" y="111"/>
                    <a:pt x="928" y="352"/>
                    <a:pt x="928" y="407"/>
                  </a:cubicBezTo>
                  <a:cubicBezTo>
                    <a:pt x="946" y="463"/>
                    <a:pt x="983" y="630"/>
                    <a:pt x="983" y="667"/>
                  </a:cubicBezTo>
                  <a:cubicBezTo>
                    <a:pt x="983" y="704"/>
                    <a:pt x="983" y="1019"/>
                    <a:pt x="983" y="1094"/>
                  </a:cubicBezTo>
                  <a:cubicBezTo>
                    <a:pt x="964" y="1168"/>
                    <a:pt x="964" y="1242"/>
                    <a:pt x="1020" y="1335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3" name="Freeform 17"/>
            <p:cNvSpPr>
              <a:spLocks noChangeArrowheads="1"/>
            </p:cNvSpPr>
            <p:nvPr/>
          </p:nvSpPr>
          <p:spPr bwMode="auto">
            <a:xfrm>
              <a:off x="2898775" y="2049463"/>
              <a:ext cx="1355725" cy="1062037"/>
            </a:xfrm>
            <a:custGeom>
              <a:avLst/>
              <a:gdLst>
                <a:gd name="T0" fmla="*/ 3562 w 3767"/>
                <a:gd name="T1" fmla="*/ 204 h 2951"/>
                <a:gd name="T2" fmla="*/ 3562 w 3767"/>
                <a:gd name="T3" fmla="*/ 204 h 2951"/>
                <a:gd name="T4" fmla="*/ 3617 w 3767"/>
                <a:gd name="T5" fmla="*/ 371 h 2951"/>
                <a:gd name="T6" fmla="*/ 3636 w 3767"/>
                <a:gd name="T7" fmla="*/ 613 h 2951"/>
                <a:gd name="T8" fmla="*/ 3747 w 3767"/>
                <a:gd name="T9" fmla="*/ 816 h 2951"/>
                <a:gd name="T10" fmla="*/ 3710 w 3767"/>
                <a:gd name="T11" fmla="*/ 1151 h 2951"/>
                <a:gd name="T12" fmla="*/ 3710 w 3767"/>
                <a:gd name="T13" fmla="*/ 1596 h 2951"/>
                <a:gd name="T14" fmla="*/ 3432 w 3767"/>
                <a:gd name="T15" fmla="*/ 1929 h 2951"/>
                <a:gd name="T16" fmla="*/ 3246 w 3767"/>
                <a:gd name="T17" fmla="*/ 2264 h 2951"/>
                <a:gd name="T18" fmla="*/ 2987 w 3767"/>
                <a:gd name="T19" fmla="*/ 2616 h 2951"/>
                <a:gd name="T20" fmla="*/ 2746 w 3767"/>
                <a:gd name="T21" fmla="*/ 2653 h 2951"/>
                <a:gd name="T22" fmla="*/ 2393 w 3767"/>
                <a:gd name="T23" fmla="*/ 2653 h 2951"/>
                <a:gd name="T24" fmla="*/ 2207 w 3767"/>
                <a:gd name="T25" fmla="*/ 2783 h 2951"/>
                <a:gd name="T26" fmla="*/ 1614 w 3767"/>
                <a:gd name="T27" fmla="*/ 2635 h 2951"/>
                <a:gd name="T28" fmla="*/ 1262 w 3767"/>
                <a:gd name="T29" fmla="*/ 2523 h 2951"/>
                <a:gd name="T30" fmla="*/ 965 w 3767"/>
                <a:gd name="T31" fmla="*/ 2709 h 2951"/>
                <a:gd name="T32" fmla="*/ 798 w 3767"/>
                <a:gd name="T33" fmla="*/ 2950 h 2951"/>
                <a:gd name="T34" fmla="*/ 687 w 3767"/>
                <a:gd name="T35" fmla="*/ 2876 h 2951"/>
                <a:gd name="T36" fmla="*/ 612 w 3767"/>
                <a:gd name="T37" fmla="*/ 2913 h 2951"/>
                <a:gd name="T38" fmla="*/ 464 w 3767"/>
                <a:gd name="T39" fmla="*/ 2801 h 2951"/>
                <a:gd name="T40" fmla="*/ 278 w 3767"/>
                <a:gd name="T41" fmla="*/ 2690 h 2951"/>
                <a:gd name="T42" fmla="*/ 204 w 3767"/>
                <a:gd name="T43" fmla="*/ 2560 h 2951"/>
                <a:gd name="T44" fmla="*/ 93 w 3767"/>
                <a:gd name="T45" fmla="*/ 2468 h 2951"/>
                <a:gd name="T46" fmla="*/ 0 w 3767"/>
                <a:gd name="T47" fmla="*/ 2264 h 2951"/>
                <a:gd name="T48" fmla="*/ 37 w 3767"/>
                <a:gd name="T49" fmla="*/ 2226 h 2951"/>
                <a:gd name="T50" fmla="*/ 297 w 3767"/>
                <a:gd name="T51" fmla="*/ 2134 h 2951"/>
                <a:gd name="T52" fmla="*/ 575 w 3767"/>
                <a:gd name="T53" fmla="*/ 2097 h 2951"/>
                <a:gd name="T54" fmla="*/ 817 w 3767"/>
                <a:gd name="T55" fmla="*/ 2078 h 2951"/>
                <a:gd name="T56" fmla="*/ 891 w 3767"/>
                <a:gd name="T57" fmla="*/ 1985 h 2951"/>
                <a:gd name="T58" fmla="*/ 965 w 3767"/>
                <a:gd name="T59" fmla="*/ 1707 h 2951"/>
                <a:gd name="T60" fmla="*/ 1002 w 3767"/>
                <a:gd name="T61" fmla="*/ 1447 h 2951"/>
                <a:gd name="T62" fmla="*/ 1020 w 3767"/>
                <a:gd name="T63" fmla="*/ 1169 h 2951"/>
                <a:gd name="T64" fmla="*/ 1299 w 3767"/>
                <a:gd name="T65" fmla="*/ 1095 h 2951"/>
                <a:gd name="T66" fmla="*/ 2764 w 3767"/>
                <a:gd name="T67" fmla="*/ 0 h 2951"/>
                <a:gd name="T68" fmla="*/ 2913 w 3767"/>
                <a:gd name="T69" fmla="*/ 19 h 2951"/>
                <a:gd name="T70" fmla="*/ 3154 w 3767"/>
                <a:gd name="T71" fmla="*/ 38 h 2951"/>
                <a:gd name="T72" fmla="*/ 3284 w 3767"/>
                <a:gd name="T73" fmla="*/ 204 h 2951"/>
                <a:gd name="T74" fmla="*/ 3562 w 3767"/>
                <a:gd name="T75" fmla="*/ 204 h 2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67" h="2951">
                  <a:moveTo>
                    <a:pt x="3562" y="204"/>
                  </a:moveTo>
                  <a:lnTo>
                    <a:pt x="3562" y="204"/>
                  </a:lnTo>
                  <a:cubicBezTo>
                    <a:pt x="3562" y="204"/>
                    <a:pt x="3617" y="260"/>
                    <a:pt x="3617" y="371"/>
                  </a:cubicBezTo>
                  <a:cubicBezTo>
                    <a:pt x="3617" y="483"/>
                    <a:pt x="3599" y="539"/>
                    <a:pt x="3636" y="613"/>
                  </a:cubicBezTo>
                  <a:cubicBezTo>
                    <a:pt x="3655" y="687"/>
                    <a:pt x="3729" y="705"/>
                    <a:pt x="3747" y="816"/>
                  </a:cubicBezTo>
                  <a:cubicBezTo>
                    <a:pt x="3766" y="928"/>
                    <a:pt x="3747" y="1021"/>
                    <a:pt x="3710" y="1151"/>
                  </a:cubicBezTo>
                  <a:cubicBezTo>
                    <a:pt x="3691" y="1262"/>
                    <a:pt x="3747" y="1503"/>
                    <a:pt x="3710" y="1596"/>
                  </a:cubicBezTo>
                  <a:cubicBezTo>
                    <a:pt x="3673" y="1688"/>
                    <a:pt x="3562" y="1837"/>
                    <a:pt x="3432" y="1929"/>
                  </a:cubicBezTo>
                  <a:cubicBezTo>
                    <a:pt x="3320" y="2041"/>
                    <a:pt x="3246" y="2226"/>
                    <a:pt x="3246" y="2264"/>
                  </a:cubicBezTo>
                  <a:cubicBezTo>
                    <a:pt x="3246" y="2300"/>
                    <a:pt x="3079" y="2579"/>
                    <a:pt x="2987" y="2616"/>
                  </a:cubicBezTo>
                  <a:cubicBezTo>
                    <a:pt x="2913" y="2653"/>
                    <a:pt x="2857" y="2671"/>
                    <a:pt x="2746" y="2653"/>
                  </a:cubicBezTo>
                  <a:cubicBezTo>
                    <a:pt x="2634" y="2653"/>
                    <a:pt x="2504" y="2560"/>
                    <a:pt x="2393" y="2653"/>
                  </a:cubicBezTo>
                  <a:cubicBezTo>
                    <a:pt x="2282" y="2746"/>
                    <a:pt x="2375" y="2839"/>
                    <a:pt x="2207" y="2783"/>
                  </a:cubicBezTo>
                  <a:cubicBezTo>
                    <a:pt x="2022" y="2727"/>
                    <a:pt x="1818" y="2579"/>
                    <a:pt x="1614" y="2635"/>
                  </a:cubicBezTo>
                  <a:cubicBezTo>
                    <a:pt x="1410" y="2671"/>
                    <a:pt x="1429" y="2505"/>
                    <a:pt x="1262" y="2523"/>
                  </a:cubicBezTo>
                  <a:cubicBezTo>
                    <a:pt x="1076" y="2560"/>
                    <a:pt x="1094" y="2597"/>
                    <a:pt x="965" y="2709"/>
                  </a:cubicBezTo>
                  <a:cubicBezTo>
                    <a:pt x="835" y="2839"/>
                    <a:pt x="798" y="2950"/>
                    <a:pt x="798" y="2950"/>
                  </a:cubicBezTo>
                  <a:cubicBezTo>
                    <a:pt x="798" y="2950"/>
                    <a:pt x="723" y="2876"/>
                    <a:pt x="687" y="2876"/>
                  </a:cubicBezTo>
                  <a:cubicBezTo>
                    <a:pt x="631" y="2876"/>
                    <a:pt x="612" y="2913"/>
                    <a:pt x="612" y="2913"/>
                  </a:cubicBezTo>
                  <a:cubicBezTo>
                    <a:pt x="612" y="2913"/>
                    <a:pt x="538" y="2820"/>
                    <a:pt x="464" y="2801"/>
                  </a:cubicBezTo>
                  <a:cubicBezTo>
                    <a:pt x="408" y="2783"/>
                    <a:pt x="334" y="2746"/>
                    <a:pt x="278" y="2690"/>
                  </a:cubicBezTo>
                  <a:cubicBezTo>
                    <a:pt x="241" y="2653"/>
                    <a:pt x="223" y="2579"/>
                    <a:pt x="204" y="2560"/>
                  </a:cubicBezTo>
                  <a:cubicBezTo>
                    <a:pt x="167" y="2560"/>
                    <a:pt x="130" y="2523"/>
                    <a:pt x="93" y="2468"/>
                  </a:cubicBezTo>
                  <a:cubicBezTo>
                    <a:pt x="56" y="2412"/>
                    <a:pt x="0" y="2264"/>
                    <a:pt x="0" y="2264"/>
                  </a:cubicBezTo>
                  <a:cubicBezTo>
                    <a:pt x="0" y="2264"/>
                    <a:pt x="19" y="2226"/>
                    <a:pt x="37" y="2226"/>
                  </a:cubicBezTo>
                  <a:cubicBezTo>
                    <a:pt x="75" y="2226"/>
                    <a:pt x="260" y="2152"/>
                    <a:pt x="297" y="2134"/>
                  </a:cubicBezTo>
                  <a:cubicBezTo>
                    <a:pt x="334" y="2097"/>
                    <a:pt x="446" y="2115"/>
                    <a:pt x="575" y="2097"/>
                  </a:cubicBezTo>
                  <a:cubicBezTo>
                    <a:pt x="687" y="2078"/>
                    <a:pt x="817" y="2078"/>
                    <a:pt x="817" y="2078"/>
                  </a:cubicBezTo>
                  <a:cubicBezTo>
                    <a:pt x="817" y="2078"/>
                    <a:pt x="872" y="2097"/>
                    <a:pt x="891" y="1985"/>
                  </a:cubicBezTo>
                  <a:cubicBezTo>
                    <a:pt x="891" y="1985"/>
                    <a:pt x="946" y="1763"/>
                    <a:pt x="965" y="1707"/>
                  </a:cubicBezTo>
                  <a:cubicBezTo>
                    <a:pt x="983" y="1670"/>
                    <a:pt x="1002" y="1447"/>
                    <a:pt x="1002" y="1447"/>
                  </a:cubicBezTo>
                  <a:cubicBezTo>
                    <a:pt x="1020" y="1169"/>
                    <a:pt x="1020" y="1169"/>
                    <a:pt x="1020" y="1169"/>
                  </a:cubicBezTo>
                  <a:cubicBezTo>
                    <a:pt x="1299" y="1095"/>
                    <a:pt x="1299" y="1095"/>
                    <a:pt x="1299" y="1095"/>
                  </a:cubicBezTo>
                  <a:cubicBezTo>
                    <a:pt x="2764" y="0"/>
                    <a:pt x="2764" y="0"/>
                    <a:pt x="2764" y="0"/>
                  </a:cubicBezTo>
                  <a:cubicBezTo>
                    <a:pt x="2764" y="0"/>
                    <a:pt x="2838" y="19"/>
                    <a:pt x="2913" y="19"/>
                  </a:cubicBezTo>
                  <a:cubicBezTo>
                    <a:pt x="2987" y="0"/>
                    <a:pt x="3117" y="19"/>
                    <a:pt x="3154" y="38"/>
                  </a:cubicBezTo>
                  <a:cubicBezTo>
                    <a:pt x="3191" y="56"/>
                    <a:pt x="3246" y="130"/>
                    <a:pt x="3284" y="204"/>
                  </a:cubicBezTo>
                  <a:cubicBezTo>
                    <a:pt x="3339" y="297"/>
                    <a:pt x="3432" y="260"/>
                    <a:pt x="3562" y="204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4" name="Freeform 18"/>
            <p:cNvSpPr>
              <a:spLocks noChangeArrowheads="1"/>
            </p:cNvSpPr>
            <p:nvPr/>
          </p:nvSpPr>
          <p:spPr bwMode="auto">
            <a:xfrm>
              <a:off x="4068763" y="2070100"/>
              <a:ext cx="881062" cy="1430338"/>
            </a:xfrm>
            <a:custGeom>
              <a:avLst/>
              <a:gdLst>
                <a:gd name="T0" fmla="*/ 2430 w 2449"/>
                <a:gd name="T1" fmla="*/ 890 h 3971"/>
                <a:gd name="T2" fmla="*/ 2430 w 2449"/>
                <a:gd name="T3" fmla="*/ 890 h 3971"/>
                <a:gd name="T4" fmla="*/ 2448 w 2449"/>
                <a:gd name="T5" fmla="*/ 1929 h 3971"/>
                <a:gd name="T6" fmla="*/ 2244 w 2449"/>
                <a:gd name="T7" fmla="*/ 2096 h 3971"/>
                <a:gd name="T8" fmla="*/ 2114 w 2449"/>
                <a:gd name="T9" fmla="*/ 2467 h 3971"/>
                <a:gd name="T10" fmla="*/ 2170 w 2449"/>
                <a:gd name="T11" fmla="*/ 2783 h 3971"/>
                <a:gd name="T12" fmla="*/ 2244 w 2449"/>
                <a:gd name="T13" fmla="*/ 3080 h 3971"/>
                <a:gd name="T14" fmla="*/ 2022 w 2449"/>
                <a:gd name="T15" fmla="*/ 3116 h 3971"/>
                <a:gd name="T16" fmla="*/ 1725 w 2449"/>
                <a:gd name="T17" fmla="*/ 3487 h 3971"/>
                <a:gd name="T18" fmla="*/ 1391 w 2449"/>
                <a:gd name="T19" fmla="*/ 3636 h 3971"/>
                <a:gd name="T20" fmla="*/ 1280 w 2449"/>
                <a:gd name="T21" fmla="*/ 3692 h 3971"/>
                <a:gd name="T22" fmla="*/ 1002 w 2449"/>
                <a:gd name="T23" fmla="*/ 3877 h 3971"/>
                <a:gd name="T24" fmla="*/ 539 w 2449"/>
                <a:gd name="T25" fmla="*/ 3970 h 3971"/>
                <a:gd name="T26" fmla="*/ 464 w 2449"/>
                <a:gd name="T27" fmla="*/ 3803 h 3971"/>
                <a:gd name="T28" fmla="*/ 353 w 2449"/>
                <a:gd name="T29" fmla="*/ 3636 h 3971"/>
                <a:gd name="T30" fmla="*/ 130 w 2449"/>
                <a:gd name="T31" fmla="*/ 3525 h 3971"/>
                <a:gd name="T32" fmla="*/ 204 w 2449"/>
                <a:gd name="T33" fmla="*/ 3357 h 3971"/>
                <a:gd name="T34" fmla="*/ 409 w 2449"/>
                <a:gd name="T35" fmla="*/ 3098 h 3971"/>
                <a:gd name="T36" fmla="*/ 353 w 2449"/>
                <a:gd name="T37" fmla="*/ 2894 h 3971"/>
                <a:gd name="T38" fmla="*/ 353 w 2449"/>
                <a:gd name="T39" fmla="*/ 2745 h 3971"/>
                <a:gd name="T40" fmla="*/ 168 w 2449"/>
                <a:gd name="T41" fmla="*/ 2560 h 3971"/>
                <a:gd name="T42" fmla="*/ 0 w 2449"/>
                <a:gd name="T43" fmla="*/ 2208 h 3971"/>
                <a:gd name="T44" fmla="*/ 93 w 2449"/>
                <a:gd name="T45" fmla="*/ 1985 h 3971"/>
                <a:gd name="T46" fmla="*/ 279 w 2449"/>
                <a:gd name="T47" fmla="*/ 1799 h 3971"/>
                <a:gd name="T48" fmla="*/ 464 w 2449"/>
                <a:gd name="T49" fmla="*/ 1540 h 3971"/>
                <a:gd name="T50" fmla="*/ 464 w 2449"/>
                <a:gd name="T51" fmla="*/ 1206 h 3971"/>
                <a:gd name="T52" fmla="*/ 501 w 2449"/>
                <a:gd name="T53" fmla="*/ 983 h 3971"/>
                <a:gd name="T54" fmla="*/ 464 w 2449"/>
                <a:gd name="T55" fmla="*/ 668 h 3971"/>
                <a:gd name="T56" fmla="*/ 353 w 2449"/>
                <a:gd name="T57" fmla="*/ 483 h 3971"/>
                <a:gd name="T58" fmla="*/ 316 w 2449"/>
                <a:gd name="T59" fmla="*/ 148 h 3971"/>
                <a:gd name="T60" fmla="*/ 501 w 2449"/>
                <a:gd name="T61" fmla="*/ 18 h 3971"/>
                <a:gd name="T62" fmla="*/ 650 w 2449"/>
                <a:gd name="T63" fmla="*/ 37 h 3971"/>
                <a:gd name="T64" fmla="*/ 2430 w 2449"/>
                <a:gd name="T65" fmla="*/ 890 h 3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49" h="3971">
                  <a:moveTo>
                    <a:pt x="2430" y="890"/>
                  </a:moveTo>
                  <a:lnTo>
                    <a:pt x="2430" y="890"/>
                  </a:lnTo>
                  <a:cubicBezTo>
                    <a:pt x="2448" y="1929"/>
                    <a:pt x="2448" y="1929"/>
                    <a:pt x="2448" y="1929"/>
                  </a:cubicBezTo>
                  <a:cubicBezTo>
                    <a:pt x="2448" y="1929"/>
                    <a:pt x="2319" y="1948"/>
                    <a:pt x="2244" y="2096"/>
                  </a:cubicBezTo>
                  <a:cubicBezTo>
                    <a:pt x="2170" y="2226"/>
                    <a:pt x="2096" y="2338"/>
                    <a:pt x="2114" y="2467"/>
                  </a:cubicBezTo>
                  <a:cubicBezTo>
                    <a:pt x="2133" y="2579"/>
                    <a:pt x="2096" y="2634"/>
                    <a:pt x="2170" y="2783"/>
                  </a:cubicBezTo>
                  <a:cubicBezTo>
                    <a:pt x="2244" y="2931"/>
                    <a:pt x="2319" y="3042"/>
                    <a:pt x="2244" y="3080"/>
                  </a:cubicBezTo>
                  <a:cubicBezTo>
                    <a:pt x="2170" y="3135"/>
                    <a:pt x="2077" y="3061"/>
                    <a:pt x="2022" y="3116"/>
                  </a:cubicBezTo>
                  <a:cubicBezTo>
                    <a:pt x="1966" y="3191"/>
                    <a:pt x="1873" y="3376"/>
                    <a:pt x="1725" y="3487"/>
                  </a:cubicBezTo>
                  <a:cubicBezTo>
                    <a:pt x="1577" y="3599"/>
                    <a:pt x="1483" y="3636"/>
                    <a:pt x="1391" y="3636"/>
                  </a:cubicBezTo>
                  <a:cubicBezTo>
                    <a:pt x="1317" y="3654"/>
                    <a:pt x="1298" y="3636"/>
                    <a:pt x="1280" y="3692"/>
                  </a:cubicBezTo>
                  <a:cubicBezTo>
                    <a:pt x="1261" y="3766"/>
                    <a:pt x="1112" y="3840"/>
                    <a:pt x="1002" y="3877"/>
                  </a:cubicBezTo>
                  <a:cubicBezTo>
                    <a:pt x="872" y="3933"/>
                    <a:pt x="539" y="3970"/>
                    <a:pt x="539" y="3970"/>
                  </a:cubicBezTo>
                  <a:cubicBezTo>
                    <a:pt x="539" y="3970"/>
                    <a:pt x="483" y="3858"/>
                    <a:pt x="464" y="3803"/>
                  </a:cubicBezTo>
                  <a:cubicBezTo>
                    <a:pt x="445" y="3766"/>
                    <a:pt x="427" y="3673"/>
                    <a:pt x="353" y="3636"/>
                  </a:cubicBezTo>
                  <a:cubicBezTo>
                    <a:pt x="260" y="3599"/>
                    <a:pt x="149" y="3562"/>
                    <a:pt x="130" y="3525"/>
                  </a:cubicBezTo>
                  <a:cubicBezTo>
                    <a:pt x="93" y="3487"/>
                    <a:pt x="56" y="3395"/>
                    <a:pt x="204" y="3357"/>
                  </a:cubicBezTo>
                  <a:cubicBezTo>
                    <a:pt x="371" y="3321"/>
                    <a:pt x="445" y="3191"/>
                    <a:pt x="409" y="3098"/>
                  </a:cubicBezTo>
                  <a:cubicBezTo>
                    <a:pt x="371" y="3005"/>
                    <a:pt x="334" y="2931"/>
                    <a:pt x="353" y="2894"/>
                  </a:cubicBezTo>
                  <a:cubicBezTo>
                    <a:pt x="371" y="2875"/>
                    <a:pt x="445" y="2801"/>
                    <a:pt x="353" y="2745"/>
                  </a:cubicBezTo>
                  <a:cubicBezTo>
                    <a:pt x="279" y="2709"/>
                    <a:pt x="223" y="2653"/>
                    <a:pt x="168" y="2560"/>
                  </a:cubicBezTo>
                  <a:cubicBezTo>
                    <a:pt x="130" y="2467"/>
                    <a:pt x="0" y="2208"/>
                    <a:pt x="0" y="2208"/>
                  </a:cubicBezTo>
                  <a:cubicBezTo>
                    <a:pt x="0" y="2208"/>
                    <a:pt x="56" y="2041"/>
                    <a:pt x="93" y="1985"/>
                  </a:cubicBezTo>
                  <a:cubicBezTo>
                    <a:pt x="130" y="1948"/>
                    <a:pt x="186" y="1855"/>
                    <a:pt x="279" y="1799"/>
                  </a:cubicBezTo>
                  <a:cubicBezTo>
                    <a:pt x="353" y="1744"/>
                    <a:pt x="445" y="1596"/>
                    <a:pt x="464" y="1540"/>
                  </a:cubicBezTo>
                  <a:cubicBezTo>
                    <a:pt x="483" y="1484"/>
                    <a:pt x="464" y="1206"/>
                    <a:pt x="464" y="1206"/>
                  </a:cubicBezTo>
                  <a:cubicBezTo>
                    <a:pt x="464" y="1206"/>
                    <a:pt x="483" y="1002"/>
                    <a:pt x="501" y="983"/>
                  </a:cubicBezTo>
                  <a:cubicBezTo>
                    <a:pt x="501" y="965"/>
                    <a:pt x="520" y="760"/>
                    <a:pt x="464" y="668"/>
                  </a:cubicBezTo>
                  <a:cubicBezTo>
                    <a:pt x="409" y="575"/>
                    <a:pt x="371" y="557"/>
                    <a:pt x="353" y="483"/>
                  </a:cubicBezTo>
                  <a:cubicBezTo>
                    <a:pt x="353" y="483"/>
                    <a:pt x="390" y="204"/>
                    <a:pt x="316" y="148"/>
                  </a:cubicBezTo>
                  <a:cubicBezTo>
                    <a:pt x="316" y="148"/>
                    <a:pt x="464" y="37"/>
                    <a:pt x="501" y="18"/>
                  </a:cubicBezTo>
                  <a:cubicBezTo>
                    <a:pt x="539" y="18"/>
                    <a:pt x="575" y="0"/>
                    <a:pt x="650" y="37"/>
                  </a:cubicBezTo>
                  <a:cubicBezTo>
                    <a:pt x="705" y="74"/>
                    <a:pt x="2319" y="872"/>
                    <a:pt x="2430" y="890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5" name="Freeform 19"/>
            <p:cNvSpPr>
              <a:spLocks noChangeArrowheads="1"/>
            </p:cNvSpPr>
            <p:nvPr/>
          </p:nvSpPr>
          <p:spPr bwMode="auto">
            <a:xfrm>
              <a:off x="3113088" y="2957513"/>
              <a:ext cx="1008062" cy="841375"/>
            </a:xfrm>
            <a:custGeom>
              <a:avLst/>
              <a:gdLst>
                <a:gd name="T0" fmla="*/ 1428 w 2802"/>
                <a:gd name="T1" fmla="*/ 2226 h 2339"/>
                <a:gd name="T2" fmla="*/ 1428 w 2802"/>
                <a:gd name="T3" fmla="*/ 2226 h 2339"/>
                <a:gd name="T4" fmla="*/ 1484 w 2802"/>
                <a:gd name="T5" fmla="*/ 2133 h 2339"/>
                <a:gd name="T6" fmla="*/ 1558 w 2802"/>
                <a:gd name="T7" fmla="*/ 1892 h 2339"/>
                <a:gd name="T8" fmla="*/ 1818 w 2802"/>
                <a:gd name="T9" fmla="*/ 1688 h 2339"/>
                <a:gd name="T10" fmla="*/ 2189 w 2802"/>
                <a:gd name="T11" fmla="*/ 1651 h 2339"/>
                <a:gd name="T12" fmla="*/ 2485 w 2802"/>
                <a:gd name="T13" fmla="*/ 1076 h 2339"/>
                <a:gd name="T14" fmla="*/ 2541 w 2802"/>
                <a:gd name="T15" fmla="*/ 946 h 2339"/>
                <a:gd name="T16" fmla="*/ 2652 w 2802"/>
                <a:gd name="T17" fmla="*/ 742 h 2339"/>
                <a:gd name="T18" fmla="*/ 2652 w 2802"/>
                <a:gd name="T19" fmla="*/ 649 h 2339"/>
                <a:gd name="T20" fmla="*/ 2801 w 2802"/>
                <a:gd name="T21" fmla="*/ 445 h 2339"/>
                <a:gd name="T22" fmla="*/ 2782 w 2802"/>
                <a:gd name="T23" fmla="*/ 297 h 2339"/>
                <a:gd name="T24" fmla="*/ 2467 w 2802"/>
                <a:gd name="T25" fmla="*/ 19 h 2339"/>
                <a:gd name="T26" fmla="*/ 2355 w 2802"/>
                <a:gd name="T27" fmla="*/ 112 h 2339"/>
                <a:gd name="T28" fmla="*/ 2078 w 2802"/>
                <a:gd name="T29" fmla="*/ 112 h 2339"/>
                <a:gd name="T30" fmla="*/ 1873 w 2802"/>
                <a:gd name="T31" fmla="*/ 93 h 2339"/>
                <a:gd name="T32" fmla="*/ 1725 w 2802"/>
                <a:gd name="T33" fmla="*/ 242 h 2339"/>
                <a:gd name="T34" fmla="*/ 1539 w 2802"/>
                <a:gd name="T35" fmla="*/ 242 h 2339"/>
                <a:gd name="T36" fmla="*/ 1131 w 2802"/>
                <a:gd name="T37" fmla="*/ 93 h 2339"/>
                <a:gd name="T38" fmla="*/ 927 w 2802"/>
                <a:gd name="T39" fmla="*/ 112 h 2339"/>
                <a:gd name="T40" fmla="*/ 760 w 2802"/>
                <a:gd name="T41" fmla="*/ 19 h 2339"/>
                <a:gd name="T42" fmla="*/ 556 w 2802"/>
                <a:gd name="T43" fmla="*/ 19 h 2339"/>
                <a:gd name="T44" fmla="*/ 408 w 2802"/>
                <a:gd name="T45" fmla="*/ 148 h 2339"/>
                <a:gd name="T46" fmla="*/ 204 w 2802"/>
                <a:gd name="T47" fmla="*/ 427 h 2339"/>
                <a:gd name="T48" fmla="*/ 241 w 2802"/>
                <a:gd name="T49" fmla="*/ 613 h 2339"/>
                <a:gd name="T50" fmla="*/ 278 w 2802"/>
                <a:gd name="T51" fmla="*/ 687 h 2339"/>
                <a:gd name="T52" fmla="*/ 129 w 2802"/>
                <a:gd name="T53" fmla="*/ 1058 h 2339"/>
                <a:gd name="T54" fmla="*/ 74 w 2802"/>
                <a:gd name="T55" fmla="*/ 1225 h 2339"/>
                <a:gd name="T56" fmla="*/ 18 w 2802"/>
                <a:gd name="T57" fmla="*/ 1429 h 2339"/>
                <a:gd name="T58" fmla="*/ 18 w 2802"/>
                <a:gd name="T59" fmla="*/ 1855 h 2339"/>
                <a:gd name="T60" fmla="*/ 278 w 2802"/>
                <a:gd name="T61" fmla="*/ 1818 h 2339"/>
                <a:gd name="T62" fmla="*/ 482 w 2802"/>
                <a:gd name="T63" fmla="*/ 1892 h 2339"/>
                <a:gd name="T64" fmla="*/ 594 w 2802"/>
                <a:gd name="T65" fmla="*/ 2003 h 2339"/>
                <a:gd name="T66" fmla="*/ 630 w 2802"/>
                <a:gd name="T67" fmla="*/ 2097 h 2339"/>
                <a:gd name="T68" fmla="*/ 723 w 2802"/>
                <a:gd name="T69" fmla="*/ 2097 h 2339"/>
                <a:gd name="T70" fmla="*/ 760 w 2802"/>
                <a:gd name="T71" fmla="*/ 2226 h 2339"/>
                <a:gd name="T72" fmla="*/ 927 w 2802"/>
                <a:gd name="T73" fmla="*/ 2300 h 2339"/>
                <a:gd name="T74" fmla="*/ 1057 w 2802"/>
                <a:gd name="T75" fmla="*/ 2319 h 2339"/>
                <a:gd name="T76" fmla="*/ 1094 w 2802"/>
                <a:gd name="T77" fmla="*/ 2282 h 2339"/>
                <a:gd name="T78" fmla="*/ 1317 w 2802"/>
                <a:gd name="T79" fmla="*/ 2263 h 2339"/>
                <a:gd name="T80" fmla="*/ 1428 w 2802"/>
                <a:gd name="T81" fmla="*/ 2226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02" h="2339">
                  <a:moveTo>
                    <a:pt x="1428" y="2226"/>
                  </a:moveTo>
                  <a:lnTo>
                    <a:pt x="1428" y="2226"/>
                  </a:lnTo>
                  <a:cubicBezTo>
                    <a:pt x="1428" y="2226"/>
                    <a:pt x="1428" y="2226"/>
                    <a:pt x="1484" y="2133"/>
                  </a:cubicBezTo>
                  <a:cubicBezTo>
                    <a:pt x="1558" y="2022"/>
                    <a:pt x="1539" y="1985"/>
                    <a:pt x="1558" y="1892"/>
                  </a:cubicBezTo>
                  <a:cubicBezTo>
                    <a:pt x="1595" y="1818"/>
                    <a:pt x="1651" y="1670"/>
                    <a:pt x="1818" y="1688"/>
                  </a:cubicBezTo>
                  <a:cubicBezTo>
                    <a:pt x="1966" y="1688"/>
                    <a:pt x="2096" y="1837"/>
                    <a:pt x="2189" y="1651"/>
                  </a:cubicBezTo>
                  <a:cubicBezTo>
                    <a:pt x="2300" y="1466"/>
                    <a:pt x="2467" y="1150"/>
                    <a:pt x="2485" y="1076"/>
                  </a:cubicBezTo>
                  <a:cubicBezTo>
                    <a:pt x="2523" y="1020"/>
                    <a:pt x="2504" y="984"/>
                    <a:pt x="2541" y="946"/>
                  </a:cubicBezTo>
                  <a:cubicBezTo>
                    <a:pt x="2597" y="890"/>
                    <a:pt x="2671" y="798"/>
                    <a:pt x="2652" y="742"/>
                  </a:cubicBezTo>
                  <a:cubicBezTo>
                    <a:pt x="2634" y="705"/>
                    <a:pt x="2597" y="687"/>
                    <a:pt x="2652" y="649"/>
                  </a:cubicBezTo>
                  <a:cubicBezTo>
                    <a:pt x="2690" y="613"/>
                    <a:pt x="2801" y="501"/>
                    <a:pt x="2801" y="445"/>
                  </a:cubicBezTo>
                  <a:cubicBezTo>
                    <a:pt x="2801" y="408"/>
                    <a:pt x="2782" y="316"/>
                    <a:pt x="2782" y="297"/>
                  </a:cubicBezTo>
                  <a:cubicBezTo>
                    <a:pt x="2764" y="278"/>
                    <a:pt x="2523" y="0"/>
                    <a:pt x="2467" y="19"/>
                  </a:cubicBezTo>
                  <a:cubicBezTo>
                    <a:pt x="2467" y="19"/>
                    <a:pt x="2393" y="93"/>
                    <a:pt x="2355" y="112"/>
                  </a:cubicBezTo>
                  <a:cubicBezTo>
                    <a:pt x="2300" y="112"/>
                    <a:pt x="2189" y="148"/>
                    <a:pt x="2078" y="112"/>
                  </a:cubicBezTo>
                  <a:cubicBezTo>
                    <a:pt x="1984" y="74"/>
                    <a:pt x="1873" y="93"/>
                    <a:pt x="1873" y="93"/>
                  </a:cubicBezTo>
                  <a:cubicBezTo>
                    <a:pt x="1873" y="93"/>
                    <a:pt x="1781" y="112"/>
                    <a:pt x="1725" y="242"/>
                  </a:cubicBezTo>
                  <a:cubicBezTo>
                    <a:pt x="1725" y="242"/>
                    <a:pt x="1707" y="316"/>
                    <a:pt x="1539" y="242"/>
                  </a:cubicBezTo>
                  <a:cubicBezTo>
                    <a:pt x="1391" y="167"/>
                    <a:pt x="1187" y="93"/>
                    <a:pt x="1131" y="93"/>
                  </a:cubicBezTo>
                  <a:cubicBezTo>
                    <a:pt x="1057" y="93"/>
                    <a:pt x="965" y="112"/>
                    <a:pt x="927" y="112"/>
                  </a:cubicBezTo>
                  <a:cubicBezTo>
                    <a:pt x="890" y="112"/>
                    <a:pt x="797" y="37"/>
                    <a:pt x="760" y="19"/>
                  </a:cubicBezTo>
                  <a:cubicBezTo>
                    <a:pt x="742" y="0"/>
                    <a:pt x="594" y="0"/>
                    <a:pt x="556" y="19"/>
                  </a:cubicBezTo>
                  <a:cubicBezTo>
                    <a:pt x="500" y="56"/>
                    <a:pt x="426" y="130"/>
                    <a:pt x="408" y="148"/>
                  </a:cubicBezTo>
                  <a:cubicBezTo>
                    <a:pt x="371" y="186"/>
                    <a:pt x="204" y="371"/>
                    <a:pt x="204" y="427"/>
                  </a:cubicBezTo>
                  <a:cubicBezTo>
                    <a:pt x="241" y="613"/>
                    <a:pt x="241" y="613"/>
                    <a:pt x="241" y="613"/>
                  </a:cubicBezTo>
                  <a:cubicBezTo>
                    <a:pt x="241" y="613"/>
                    <a:pt x="278" y="649"/>
                    <a:pt x="278" y="687"/>
                  </a:cubicBezTo>
                  <a:cubicBezTo>
                    <a:pt x="278" y="705"/>
                    <a:pt x="241" y="872"/>
                    <a:pt x="129" y="1058"/>
                  </a:cubicBezTo>
                  <a:cubicBezTo>
                    <a:pt x="129" y="1058"/>
                    <a:pt x="93" y="1206"/>
                    <a:pt x="74" y="1225"/>
                  </a:cubicBezTo>
                  <a:cubicBezTo>
                    <a:pt x="55" y="1243"/>
                    <a:pt x="18" y="1391"/>
                    <a:pt x="18" y="1429"/>
                  </a:cubicBezTo>
                  <a:cubicBezTo>
                    <a:pt x="18" y="1447"/>
                    <a:pt x="0" y="1818"/>
                    <a:pt x="18" y="1855"/>
                  </a:cubicBezTo>
                  <a:cubicBezTo>
                    <a:pt x="18" y="1855"/>
                    <a:pt x="167" y="1800"/>
                    <a:pt x="278" y="1818"/>
                  </a:cubicBezTo>
                  <a:cubicBezTo>
                    <a:pt x="371" y="1837"/>
                    <a:pt x="445" y="1837"/>
                    <a:pt x="482" y="1892"/>
                  </a:cubicBezTo>
                  <a:cubicBezTo>
                    <a:pt x="538" y="1967"/>
                    <a:pt x="594" y="1948"/>
                    <a:pt x="594" y="2003"/>
                  </a:cubicBezTo>
                  <a:cubicBezTo>
                    <a:pt x="594" y="2059"/>
                    <a:pt x="594" y="2097"/>
                    <a:pt x="630" y="2097"/>
                  </a:cubicBezTo>
                  <a:cubicBezTo>
                    <a:pt x="668" y="2097"/>
                    <a:pt x="723" y="2078"/>
                    <a:pt x="723" y="2097"/>
                  </a:cubicBezTo>
                  <a:cubicBezTo>
                    <a:pt x="742" y="2133"/>
                    <a:pt x="723" y="2208"/>
                    <a:pt x="760" y="2226"/>
                  </a:cubicBezTo>
                  <a:cubicBezTo>
                    <a:pt x="797" y="2263"/>
                    <a:pt x="835" y="2300"/>
                    <a:pt x="927" y="2300"/>
                  </a:cubicBezTo>
                  <a:cubicBezTo>
                    <a:pt x="1001" y="2319"/>
                    <a:pt x="1039" y="2338"/>
                    <a:pt x="1057" y="2319"/>
                  </a:cubicBezTo>
                  <a:cubicBezTo>
                    <a:pt x="1076" y="2282"/>
                    <a:pt x="1039" y="2263"/>
                    <a:pt x="1094" y="2282"/>
                  </a:cubicBezTo>
                  <a:cubicBezTo>
                    <a:pt x="1168" y="2300"/>
                    <a:pt x="1242" y="2263"/>
                    <a:pt x="1317" y="2263"/>
                  </a:cubicBezTo>
                  <a:cubicBezTo>
                    <a:pt x="1372" y="2282"/>
                    <a:pt x="1372" y="2282"/>
                    <a:pt x="1428" y="222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6" name="Freeform 20"/>
            <p:cNvSpPr>
              <a:spLocks noChangeArrowheads="1"/>
            </p:cNvSpPr>
            <p:nvPr/>
          </p:nvSpPr>
          <p:spPr bwMode="auto">
            <a:xfrm>
              <a:off x="3714750" y="3967163"/>
              <a:ext cx="193675" cy="120650"/>
            </a:xfrm>
            <a:custGeom>
              <a:avLst/>
              <a:gdLst>
                <a:gd name="T0" fmla="*/ 112 w 539"/>
                <a:gd name="T1" fmla="*/ 56 h 335"/>
                <a:gd name="T2" fmla="*/ 112 w 539"/>
                <a:gd name="T3" fmla="*/ 56 h 335"/>
                <a:gd name="T4" fmla="*/ 56 w 539"/>
                <a:gd name="T5" fmla="*/ 186 h 335"/>
                <a:gd name="T6" fmla="*/ 0 w 539"/>
                <a:gd name="T7" fmla="*/ 279 h 335"/>
                <a:gd name="T8" fmla="*/ 93 w 539"/>
                <a:gd name="T9" fmla="*/ 334 h 335"/>
                <a:gd name="T10" fmla="*/ 353 w 539"/>
                <a:gd name="T11" fmla="*/ 315 h 335"/>
                <a:gd name="T12" fmla="*/ 483 w 539"/>
                <a:gd name="T13" fmla="*/ 297 h 335"/>
                <a:gd name="T14" fmla="*/ 501 w 539"/>
                <a:gd name="T15" fmla="*/ 186 h 335"/>
                <a:gd name="T16" fmla="*/ 445 w 539"/>
                <a:gd name="T17" fmla="*/ 74 h 335"/>
                <a:gd name="T18" fmla="*/ 112 w 539"/>
                <a:gd name="T19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9" h="335">
                  <a:moveTo>
                    <a:pt x="112" y="56"/>
                  </a:moveTo>
                  <a:lnTo>
                    <a:pt x="112" y="56"/>
                  </a:lnTo>
                  <a:cubicBezTo>
                    <a:pt x="112" y="56"/>
                    <a:pt x="93" y="149"/>
                    <a:pt x="56" y="186"/>
                  </a:cubicBezTo>
                  <a:cubicBezTo>
                    <a:pt x="38" y="223"/>
                    <a:pt x="0" y="223"/>
                    <a:pt x="0" y="279"/>
                  </a:cubicBezTo>
                  <a:cubicBezTo>
                    <a:pt x="0" y="315"/>
                    <a:pt x="19" y="334"/>
                    <a:pt x="93" y="334"/>
                  </a:cubicBezTo>
                  <a:cubicBezTo>
                    <a:pt x="167" y="334"/>
                    <a:pt x="297" y="315"/>
                    <a:pt x="353" y="315"/>
                  </a:cubicBezTo>
                  <a:cubicBezTo>
                    <a:pt x="409" y="315"/>
                    <a:pt x="464" y="334"/>
                    <a:pt x="483" y="297"/>
                  </a:cubicBezTo>
                  <a:cubicBezTo>
                    <a:pt x="483" y="241"/>
                    <a:pt x="464" y="241"/>
                    <a:pt x="501" y="186"/>
                  </a:cubicBezTo>
                  <a:cubicBezTo>
                    <a:pt x="538" y="112"/>
                    <a:pt x="501" y="74"/>
                    <a:pt x="445" y="74"/>
                  </a:cubicBezTo>
                  <a:cubicBezTo>
                    <a:pt x="390" y="74"/>
                    <a:pt x="130" y="0"/>
                    <a:pt x="112" y="5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7" name="Freeform 21"/>
            <p:cNvSpPr>
              <a:spLocks noChangeArrowheads="1"/>
            </p:cNvSpPr>
            <p:nvPr/>
          </p:nvSpPr>
          <p:spPr bwMode="auto">
            <a:xfrm>
              <a:off x="3627438" y="2865438"/>
              <a:ext cx="708025" cy="1149350"/>
            </a:xfrm>
            <a:custGeom>
              <a:avLst/>
              <a:gdLst>
                <a:gd name="T0" fmla="*/ 1763 w 1967"/>
                <a:gd name="T1" fmla="*/ 1762 h 3191"/>
                <a:gd name="T2" fmla="*/ 1763 w 1967"/>
                <a:gd name="T3" fmla="*/ 1762 h 3191"/>
                <a:gd name="T4" fmla="*/ 1651 w 1967"/>
                <a:gd name="T5" fmla="*/ 1985 h 3191"/>
                <a:gd name="T6" fmla="*/ 1503 w 1967"/>
                <a:gd name="T7" fmla="*/ 2262 h 3191"/>
                <a:gd name="T8" fmla="*/ 1614 w 1967"/>
                <a:gd name="T9" fmla="*/ 2467 h 3191"/>
                <a:gd name="T10" fmla="*/ 1651 w 1967"/>
                <a:gd name="T11" fmla="*/ 2652 h 3191"/>
                <a:gd name="T12" fmla="*/ 1855 w 1967"/>
                <a:gd name="T13" fmla="*/ 2875 h 3191"/>
                <a:gd name="T14" fmla="*/ 1892 w 1967"/>
                <a:gd name="T15" fmla="*/ 3079 h 3191"/>
                <a:gd name="T16" fmla="*/ 1744 w 1967"/>
                <a:gd name="T17" fmla="*/ 3172 h 3191"/>
                <a:gd name="T18" fmla="*/ 761 w 1967"/>
                <a:gd name="T19" fmla="*/ 3172 h 3191"/>
                <a:gd name="T20" fmla="*/ 650 w 1967"/>
                <a:gd name="T21" fmla="*/ 3134 h 3191"/>
                <a:gd name="T22" fmla="*/ 445 w 1967"/>
                <a:gd name="T23" fmla="*/ 3098 h 3191"/>
                <a:gd name="T24" fmla="*/ 353 w 1967"/>
                <a:gd name="T25" fmla="*/ 3116 h 3191"/>
                <a:gd name="T26" fmla="*/ 353 w 1967"/>
                <a:gd name="T27" fmla="*/ 3023 h 3191"/>
                <a:gd name="T28" fmla="*/ 315 w 1967"/>
                <a:gd name="T29" fmla="*/ 2856 h 3191"/>
                <a:gd name="T30" fmla="*/ 315 w 1967"/>
                <a:gd name="T31" fmla="*/ 2801 h 3191"/>
                <a:gd name="T32" fmla="*/ 279 w 1967"/>
                <a:gd name="T33" fmla="*/ 2727 h 3191"/>
                <a:gd name="T34" fmla="*/ 241 w 1967"/>
                <a:gd name="T35" fmla="*/ 2689 h 3191"/>
                <a:gd name="T36" fmla="*/ 185 w 1967"/>
                <a:gd name="T37" fmla="*/ 2671 h 3191"/>
                <a:gd name="T38" fmla="*/ 111 w 1967"/>
                <a:gd name="T39" fmla="*/ 2652 h 3191"/>
                <a:gd name="T40" fmla="*/ 56 w 1967"/>
                <a:gd name="T41" fmla="*/ 2578 h 3191"/>
                <a:gd name="T42" fmla="*/ 0 w 1967"/>
                <a:gd name="T43" fmla="*/ 2485 h 3191"/>
                <a:gd name="T44" fmla="*/ 37 w 1967"/>
                <a:gd name="T45" fmla="*/ 2430 h 3191"/>
                <a:gd name="T46" fmla="*/ 130 w 1967"/>
                <a:gd name="T47" fmla="*/ 2262 h 3191"/>
                <a:gd name="T48" fmla="*/ 204 w 1967"/>
                <a:gd name="T49" fmla="*/ 2021 h 3191"/>
                <a:gd name="T50" fmla="*/ 464 w 1967"/>
                <a:gd name="T51" fmla="*/ 1947 h 3191"/>
                <a:gd name="T52" fmla="*/ 631 w 1967"/>
                <a:gd name="T53" fmla="*/ 2003 h 3191"/>
                <a:gd name="T54" fmla="*/ 835 w 1967"/>
                <a:gd name="T55" fmla="*/ 1799 h 3191"/>
                <a:gd name="T56" fmla="*/ 1021 w 1967"/>
                <a:gd name="T57" fmla="*/ 1428 h 3191"/>
                <a:gd name="T58" fmla="*/ 1076 w 1967"/>
                <a:gd name="T59" fmla="*/ 1261 h 3191"/>
                <a:gd name="T60" fmla="*/ 1095 w 1967"/>
                <a:gd name="T61" fmla="*/ 1224 h 3191"/>
                <a:gd name="T62" fmla="*/ 1206 w 1967"/>
                <a:gd name="T63" fmla="*/ 1094 h 3191"/>
                <a:gd name="T64" fmla="*/ 1206 w 1967"/>
                <a:gd name="T65" fmla="*/ 946 h 3191"/>
                <a:gd name="T66" fmla="*/ 1298 w 1967"/>
                <a:gd name="T67" fmla="*/ 816 h 3191"/>
                <a:gd name="T68" fmla="*/ 1373 w 1967"/>
                <a:gd name="T69" fmla="*/ 704 h 3191"/>
                <a:gd name="T70" fmla="*/ 1354 w 1967"/>
                <a:gd name="T71" fmla="*/ 537 h 3191"/>
                <a:gd name="T72" fmla="*/ 1187 w 1967"/>
                <a:gd name="T73" fmla="*/ 371 h 3191"/>
                <a:gd name="T74" fmla="*/ 1039 w 1967"/>
                <a:gd name="T75" fmla="*/ 278 h 3191"/>
                <a:gd name="T76" fmla="*/ 1224 w 1967"/>
                <a:gd name="T77" fmla="*/ 0 h 3191"/>
                <a:gd name="T78" fmla="*/ 1410 w 1967"/>
                <a:gd name="T79" fmla="*/ 389 h 3191"/>
                <a:gd name="T80" fmla="*/ 1577 w 1967"/>
                <a:gd name="T81" fmla="*/ 537 h 3191"/>
                <a:gd name="T82" fmla="*/ 1595 w 1967"/>
                <a:gd name="T83" fmla="*/ 649 h 3191"/>
                <a:gd name="T84" fmla="*/ 1577 w 1967"/>
                <a:gd name="T85" fmla="*/ 760 h 3191"/>
                <a:gd name="T86" fmla="*/ 1633 w 1967"/>
                <a:gd name="T87" fmla="*/ 983 h 3191"/>
                <a:gd name="T88" fmla="*/ 1484 w 1967"/>
                <a:gd name="T89" fmla="*/ 1149 h 3191"/>
                <a:gd name="T90" fmla="*/ 1336 w 1967"/>
                <a:gd name="T91" fmla="*/ 1205 h 3191"/>
                <a:gd name="T92" fmla="*/ 1428 w 1967"/>
                <a:gd name="T93" fmla="*/ 1372 h 3191"/>
                <a:gd name="T94" fmla="*/ 1688 w 1967"/>
                <a:gd name="T95" fmla="*/ 1576 h 3191"/>
                <a:gd name="T96" fmla="*/ 1763 w 1967"/>
                <a:gd name="T97" fmla="*/ 1762 h 3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67" h="3191">
                  <a:moveTo>
                    <a:pt x="1763" y="1762"/>
                  </a:moveTo>
                  <a:lnTo>
                    <a:pt x="1763" y="1762"/>
                  </a:lnTo>
                  <a:cubicBezTo>
                    <a:pt x="1763" y="1762"/>
                    <a:pt x="1688" y="1910"/>
                    <a:pt x="1651" y="1985"/>
                  </a:cubicBezTo>
                  <a:cubicBezTo>
                    <a:pt x="1614" y="2059"/>
                    <a:pt x="1484" y="2151"/>
                    <a:pt x="1503" y="2262"/>
                  </a:cubicBezTo>
                  <a:cubicBezTo>
                    <a:pt x="1540" y="2374"/>
                    <a:pt x="1577" y="2356"/>
                    <a:pt x="1614" y="2467"/>
                  </a:cubicBezTo>
                  <a:cubicBezTo>
                    <a:pt x="1633" y="2578"/>
                    <a:pt x="1558" y="2559"/>
                    <a:pt x="1651" y="2652"/>
                  </a:cubicBezTo>
                  <a:cubicBezTo>
                    <a:pt x="1725" y="2727"/>
                    <a:pt x="1818" y="2819"/>
                    <a:pt x="1855" y="2875"/>
                  </a:cubicBezTo>
                  <a:cubicBezTo>
                    <a:pt x="1911" y="2912"/>
                    <a:pt x="1966" y="2986"/>
                    <a:pt x="1892" y="3079"/>
                  </a:cubicBezTo>
                  <a:cubicBezTo>
                    <a:pt x="1837" y="3153"/>
                    <a:pt x="1855" y="3190"/>
                    <a:pt x="1744" y="3172"/>
                  </a:cubicBezTo>
                  <a:cubicBezTo>
                    <a:pt x="1614" y="3172"/>
                    <a:pt x="872" y="3098"/>
                    <a:pt x="761" y="3172"/>
                  </a:cubicBezTo>
                  <a:cubicBezTo>
                    <a:pt x="761" y="3172"/>
                    <a:pt x="724" y="3134"/>
                    <a:pt x="650" y="3134"/>
                  </a:cubicBezTo>
                  <a:cubicBezTo>
                    <a:pt x="556" y="3134"/>
                    <a:pt x="464" y="3098"/>
                    <a:pt x="445" y="3098"/>
                  </a:cubicBezTo>
                  <a:cubicBezTo>
                    <a:pt x="427" y="3098"/>
                    <a:pt x="353" y="3116"/>
                    <a:pt x="353" y="3116"/>
                  </a:cubicBezTo>
                  <a:cubicBezTo>
                    <a:pt x="353" y="3116"/>
                    <a:pt x="353" y="3060"/>
                    <a:pt x="353" y="3023"/>
                  </a:cubicBezTo>
                  <a:cubicBezTo>
                    <a:pt x="353" y="2968"/>
                    <a:pt x="334" y="2893"/>
                    <a:pt x="315" y="2856"/>
                  </a:cubicBezTo>
                  <a:cubicBezTo>
                    <a:pt x="315" y="2838"/>
                    <a:pt x="315" y="2838"/>
                    <a:pt x="315" y="2801"/>
                  </a:cubicBezTo>
                  <a:cubicBezTo>
                    <a:pt x="315" y="2763"/>
                    <a:pt x="315" y="2727"/>
                    <a:pt x="279" y="2727"/>
                  </a:cubicBezTo>
                  <a:cubicBezTo>
                    <a:pt x="241" y="2727"/>
                    <a:pt x="260" y="2727"/>
                    <a:pt x="241" y="2689"/>
                  </a:cubicBezTo>
                  <a:cubicBezTo>
                    <a:pt x="223" y="2652"/>
                    <a:pt x="223" y="2652"/>
                    <a:pt x="185" y="2671"/>
                  </a:cubicBezTo>
                  <a:cubicBezTo>
                    <a:pt x="167" y="2689"/>
                    <a:pt x="149" y="2689"/>
                    <a:pt x="111" y="2652"/>
                  </a:cubicBezTo>
                  <a:cubicBezTo>
                    <a:pt x="93" y="2615"/>
                    <a:pt x="93" y="2615"/>
                    <a:pt x="56" y="2578"/>
                  </a:cubicBezTo>
                  <a:cubicBezTo>
                    <a:pt x="37" y="2541"/>
                    <a:pt x="0" y="2485"/>
                    <a:pt x="0" y="2485"/>
                  </a:cubicBezTo>
                  <a:cubicBezTo>
                    <a:pt x="0" y="2485"/>
                    <a:pt x="19" y="2448"/>
                    <a:pt x="37" y="2430"/>
                  </a:cubicBezTo>
                  <a:cubicBezTo>
                    <a:pt x="56" y="2392"/>
                    <a:pt x="111" y="2318"/>
                    <a:pt x="130" y="2262"/>
                  </a:cubicBezTo>
                  <a:cubicBezTo>
                    <a:pt x="130" y="2207"/>
                    <a:pt x="130" y="2077"/>
                    <a:pt x="204" y="2021"/>
                  </a:cubicBezTo>
                  <a:cubicBezTo>
                    <a:pt x="260" y="1966"/>
                    <a:pt x="334" y="1891"/>
                    <a:pt x="464" y="1947"/>
                  </a:cubicBezTo>
                  <a:cubicBezTo>
                    <a:pt x="594" y="1985"/>
                    <a:pt x="556" y="2003"/>
                    <a:pt x="631" y="2003"/>
                  </a:cubicBezTo>
                  <a:cubicBezTo>
                    <a:pt x="686" y="2003"/>
                    <a:pt x="724" y="2003"/>
                    <a:pt x="835" y="1799"/>
                  </a:cubicBezTo>
                  <a:cubicBezTo>
                    <a:pt x="927" y="1595"/>
                    <a:pt x="1021" y="1428"/>
                    <a:pt x="1021" y="1428"/>
                  </a:cubicBezTo>
                  <a:cubicBezTo>
                    <a:pt x="1021" y="1428"/>
                    <a:pt x="1076" y="1279"/>
                    <a:pt x="1076" y="1261"/>
                  </a:cubicBezTo>
                  <a:cubicBezTo>
                    <a:pt x="1095" y="1243"/>
                    <a:pt x="1095" y="1224"/>
                    <a:pt x="1095" y="1224"/>
                  </a:cubicBezTo>
                  <a:cubicBezTo>
                    <a:pt x="1095" y="1224"/>
                    <a:pt x="1169" y="1131"/>
                    <a:pt x="1206" y="1094"/>
                  </a:cubicBezTo>
                  <a:cubicBezTo>
                    <a:pt x="1224" y="1057"/>
                    <a:pt x="1243" y="1020"/>
                    <a:pt x="1206" y="946"/>
                  </a:cubicBezTo>
                  <a:cubicBezTo>
                    <a:pt x="1206" y="946"/>
                    <a:pt x="1206" y="908"/>
                    <a:pt x="1298" y="816"/>
                  </a:cubicBezTo>
                  <a:cubicBezTo>
                    <a:pt x="1298" y="816"/>
                    <a:pt x="1373" y="742"/>
                    <a:pt x="1373" y="704"/>
                  </a:cubicBezTo>
                  <a:cubicBezTo>
                    <a:pt x="1392" y="686"/>
                    <a:pt x="1392" y="593"/>
                    <a:pt x="1354" y="537"/>
                  </a:cubicBezTo>
                  <a:cubicBezTo>
                    <a:pt x="1317" y="501"/>
                    <a:pt x="1187" y="371"/>
                    <a:pt x="1187" y="371"/>
                  </a:cubicBezTo>
                  <a:cubicBezTo>
                    <a:pt x="1039" y="278"/>
                    <a:pt x="1039" y="278"/>
                    <a:pt x="1039" y="278"/>
                  </a:cubicBezTo>
                  <a:cubicBezTo>
                    <a:pt x="1039" y="278"/>
                    <a:pt x="1224" y="55"/>
                    <a:pt x="1224" y="0"/>
                  </a:cubicBezTo>
                  <a:cubicBezTo>
                    <a:pt x="1224" y="0"/>
                    <a:pt x="1373" y="333"/>
                    <a:pt x="1410" y="389"/>
                  </a:cubicBezTo>
                  <a:cubicBezTo>
                    <a:pt x="1447" y="426"/>
                    <a:pt x="1521" y="519"/>
                    <a:pt x="1577" y="537"/>
                  </a:cubicBezTo>
                  <a:cubicBezTo>
                    <a:pt x="1651" y="575"/>
                    <a:pt x="1633" y="630"/>
                    <a:pt x="1595" y="649"/>
                  </a:cubicBezTo>
                  <a:cubicBezTo>
                    <a:pt x="1577" y="686"/>
                    <a:pt x="1558" y="704"/>
                    <a:pt x="1577" y="760"/>
                  </a:cubicBezTo>
                  <a:cubicBezTo>
                    <a:pt x="1577" y="834"/>
                    <a:pt x="1669" y="908"/>
                    <a:pt x="1633" y="983"/>
                  </a:cubicBezTo>
                  <a:cubicBezTo>
                    <a:pt x="1614" y="1038"/>
                    <a:pt x="1577" y="1094"/>
                    <a:pt x="1484" y="1149"/>
                  </a:cubicBezTo>
                  <a:cubicBezTo>
                    <a:pt x="1373" y="1187"/>
                    <a:pt x="1336" y="1187"/>
                    <a:pt x="1336" y="1205"/>
                  </a:cubicBezTo>
                  <a:cubicBezTo>
                    <a:pt x="1317" y="1243"/>
                    <a:pt x="1317" y="1335"/>
                    <a:pt x="1428" y="1372"/>
                  </a:cubicBezTo>
                  <a:cubicBezTo>
                    <a:pt x="1558" y="1409"/>
                    <a:pt x="1633" y="1409"/>
                    <a:pt x="1688" y="1576"/>
                  </a:cubicBezTo>
                  <a:cubicBezTo>
                    <a:pt x="1744" y="1762"/>
                    <a:pt x="1763" y="1762"/>
                    <a:pt x="1763" y="1762"/>
                  </a:cubicBezTo>
                </a:path>
              </a:pathLst>
            </a:custGeom>
            <a:solidFill>
              <a:schemeClr val="accent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8" name="Freeform 22"/>
            <p:cNvSpPr>
              <a:spLocks noChangeArrowheads="1"/>
            </p:cNvSpPr>
            <p:nvPr/>
          </p:nvSpPr>
          <p:spPr bwMode="auto">
            <a:xfrm>
              <a:off x="3633788" y="3992563"/>
              <a:ext cx="554037" cy="534987"/>
            </a:xfrm>
            <a:custGeom>
              <a:avLst/>
              <a:gdLst>
                <a:gd name="T0" fmla="*/ 575 w 1540"/>
                <a:gd name="T1" fmla="*/ 1484 h 1485"/>
                <a:gd name="T2" fmla="*/ 575 w 1540"/>
                <a:gd name="T3" fmla="*/ 1484 h 1485"/>
                <a:gd name="T4" fmla="*/ 667 w 1540"/>
                <a:gd name="T5" fmla="*/ 1409 h 1485"/>
                <a:gd name="T6" fmla="*/ 816 w 1540"/>
                <a:gd name="T7" fmla="*/ 1465 h 1485"/>
                <a:gd name="T8" fmla="*/ 834 w 1540"/>
                <a:gd name="T9" fmla="*/ 1298 h 1485"/>
                <a:gd name="T10" fmla="*/ 797 w 1540"/>
                <a:gd name="T11" fmla="*/ 1187 h 1485"/>
                <a:gd name="T12" fmla="*/ 983 w 1540"/>
                <a:gd name="T13" fmla="*/ 1020 h 1485"/>
                <a:gd name="T14" fmla="*/ 1113 w 1540"/>
                <a:gd name="T15" fmla="*/ 1076 h 1485"/>
                <a:gd name="T16" fmla="*/ 1354 w 1540"/>
                <a:gd name="T17" fmla="*/ 1168 h 1485"/>
                <a:gd name="T18" fmla="*/ 1502 w 1540"/>
                <a:gd name="T19" fmla="*/ 908 h 1485"/>
                <a:gd name="T20" fmla="*/ 1409 w 1540"/>
                <a:gd name="T21" fmla="*/ 631 h 1485"/>
                <a:gd name="T22" fmla="*/ 1335 w 1540"/>
                <a:gd name="T23" fmla="*/ 446 h 1485"/>
                <a:gd name="T24" fmla="*/ 1409 w 1540"/>
                <a:gd name="T25" fmla="*/ 223 h 1485"/>
                <a:gd name="T26" fmla="*/ 1205 w 1540"/>
                <a:gd name="T27" fmla="*/ 260 h 1485"/>
                <a:gd name="T28" fmla="*/ 1113 w 1540"/>
                <a:gd name="T29" fmla="*/ 205 h 1485"/>
                <a:gd name="T30" fmla="*/ 1038 w 1540"/>
                <a:gd name="T31" fmla="*/ 0 h 1485"/>
                <a:gd name="T32" fmla="*/ 742 w 1540"/>
                <a:gd name="T33" fmla="*/ 38 h 1485"/>
                <a:gd name="T34" fmla="*/ 723 w 1540"/>
                <a:gd name="T35" fmla="*/ 112 h 1485"/>
                <a:gd name="T36" fmla="*/ 705 w 1540"/>
                <a:gd name="T37" fmla="*/ 223 h 1485"/>
                <a:gd name="T38" fmla="*/ 593 w 1540"/>
                <a:gd name="T39" fmla="*/ 241 h 1485"/>
                <a:gd name="T40" fmla="*/ 445 w 1540"/>
                <a:gd name="T41" fmla="*/ 260 h 1485"/>
                <a:gd name="T42" fmla="*/ 278 w 1540"/>
                <a:gd name="T43" fmla="*/ 241 h 1485"/>
                <a:gd name="T44" fmla="*/ 222 w 1540"/>
                <a:gd name="T45" fmla="*/ 223 h 1485"/>
                <a:gd name="T46" fmla="*/ 222 w 1540"/>
                <a:gd name="T47" fmla="*/ 353 h 1485"/>
                <a:gd name="T48" fmla="*/ 166 w 1540"/>
                <a:gd name="T49" fmla="*/ 612 h 1485"/>
                <a:gd name="T50" fmla="*/ 74 w 1540"/>
                <a:gd name="T51" fmla="*/ 742 h 1485"/>
                <a:gd name="T52" fmla="*/ 18 w 1540"/>
                <a:gd name="T53" fmla="*/ 760 h 1485"/>
                <a:gd name="T54" fmla="*/ 74 w 1540"/>
                <a:gd name="T55" fmla="*/ 872 h 1485"/>
                <a:gd name="T56" fmla="*/ 74 w 1540"/>
                <a:gd name="T57" fmla="*/ 927 h 1485"/>
                <a:gd name="T58" fmla="*/ 260 w 1540"/>
                <a:gd name="T59" fmla="*/ 1224 h 1485"/>
                <a:gd name="T60" fmla="*/ 575 w 1540"/>
                <a:gd name="T61" fmla="*/ 1484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40" h="1485">
                  <a:moveTo>
                    <a:pt x="575" y="1484"/>
                  </a:moveTo>
                  <a:lnTo>
                    <a:pt x="575" y="1484"/>
                  </a:lnTo>
                  <a:cubicBezTo>
                    <a:pt x="612" y="1484"/>
                    <a:pt x="556" y="1391"/>
                    <a:pt x="667" y="1409"/>
                  </a:cubicBezTo>
                  <a:cubicBezTo>
                    <a:pt x="779" y="1428"/>
                    <a:pt x="760" y="1484"/>
                    <a:pt x="816" y="1465"/>
                  </a:cubicBezTo>
                  <a:cubicBezTo>
                    <a:pt x="890" y="1428"/>
                    <a:pt x="872" y="1373"/>
                    <a:pt x="834" y="1298"/>
                  </a:cubicBezTo>
                  <a:cubicBezTo>
                    <a:pt x="797" y="1243"/>
                    <a:pt x="723" y="1224"/>
                    <a:pt x="797" y="1187"/>
                  </a:cubicBezTo>
                  <a:cubicBezTo>
                    <a:pt x="872" y="1131"/>
                    <a:pt x="964" y="1038"/>
                    <a:pt x="983" y="1020"/>
                  </a:cubicBezTo>
                  <a:cubicBezTo>
                    <a:pt x="1020" y="1002"/>
                    <a:pt x="1002" y="1002"/>
                    <a:pt x="1113" y="1076"/>
                  </a:cubicBezTo>
                  <a:cubicBezTo>
                    <a:pt x="1224" y="1168"/>
                    <a:pt x="1279" y="1224"/>
                    <a:pt x="1354" y="1168"/>
                  </a:cubicBezTo>
                  <a:cubicBezTo>
                    <a:pt x="1428" y="1094"/>
                    <a:pt x="1539" y="1020"/>
                    <a:pt x="1502" y="908"/>
                  </a:cubicBezTo>
                  <a:cubicBezTo>
                    <a:pt x="1465" y="797"/>
                    <a:pt x="1484" y="686"/>
                    <a:pt x="1409" y="631"/>
                  </a:cubicBezTo>
                  <a:cubicBezTo>
                    <a:pt x="1335" y="556"/>
                    <a:pt x="1261" y="501"/>
                    <a:pt x="1335" y="446"/>
                  </a:cubicBezTo>
                  <a:cubicBezTo>
                    <a:pt x="1391" y="372"/>
                    <a:pt x="1502" y="279"/>
                    <a:pt x="1409" y="223"/>
                  </a:cubicBezTo>
                  <a:cubicBezTo>
                    <a:pt x="1335" y="167"/>
                    <a:pt x="1243" y="241"/>
                    <a:pt x="1205" y="260"/>
                  </a:cubicBezTo>
                  <a:cubicBezTo>
                    <a:pt x="1168" y="260"/>
                    <a:pt x="1150" y="279"/>
                    <a:pt x="1113" y="205"/>
                  </a:cubicBezTo>
                  <a:cubicBezTo>
                    <a:pt x="1076" y="130"/>
                    <a:pt x="1038" y="0"/>
                    <a:pt x="1038" y="0"/>
                  </a:cubicBezTo>
                  <a:cubicBezTo>
                    <a:pt x="1038" y="0"/>
                    <a:pt x="760" y="19"/>
                    <a:pt x="742" y="38"/>
                  </a:cubicBezTo>
                  <a:cubicBezTo>
                    <a:pt x="742" y="38"/>
                    <a:pt x="742" y="75"/>
                    <a:pt x="723" y="112"/>
                  </a:cubicBezTo>
                  <a:cubicBezTo>
                    <a:pt x="705" y="130"/>
                    <a:pt x="705" y="205"/>
                    <a:pt x="705" y="223"/>
                  </a:cubicBezTo>
                  <a:cubicBezTo>
                    <a:pt x="705" y="241"/>
                    <a:pt x="667" y="241"/>
                    <a:pt x="593" y="241"/>
                  </a:cubicBezTo>
                  <a:cubicBezTo>
                    <a:pt x="537" y="241"/>
                    <a:pt x="482" y="260"/>
                    <a:pt x="445" y="260"/>
                  </a:cubicBezTo>
                  <a:cubicBezTo>
                    <a:pt x="426" y="260"/>
                    <a:pt x="315" y="260"/>
                    <a:pt x="278" y="241"/>
                  </a:cubicBezTo>
                  <a:cubicBezTo>
                    <a:pt x="241" y="241"/>
                    <a:pt x="222" y="223"/>
                    <a:pt x="222" y="223"/>
                  </a:cubicBezTo>
                  <a:cubicBezTo>
                    <a:pt x="222" y="223"/>
                    <a:pt x="241" y="297"/>
                    <a:pt x="222" y="353"/>
                  </a:cubicBezTo>
                  <a:cubicBezTo>
                    <a:pt x="204" y="409"/>
                    <a:pt x="204" y="519"/>
                    <a:pt x="166" y="612"/>
                  </a:cubicBezTo>
                  <a:cubicBezTo>
                    <a:pt x="130" y="686"/>
                    <a:pt x="111" y="742"/>
                    <a:pt x="74" y="742"/>
                  </a:cubicBezTo>
                  <a:cubicBezTo>
                    <a:pt x="37" y="742"/>
                    <a:pt x="0" y="705"/>
                    <a:pt x="18" y="760"/>
                  </a:cubicBezTo>
                  <a:cubicBezTo>
                    <a:pt x="37" y="816"/>
                    <a:pt x="74" y="853"/>
                    <a:pt x="74" y="872"/>
                  </a:cubicBezTo>
                  <a:cubicBezTo>
                    <a:pt x="74" y="890"/>
                    <a:pt x="37" y="890"/>
                    <a:pt x="74" y="927"/>
                  </a:cubicBezTo>
                  <a:cubicBezTo>
                    <a:pt x="92" y="964"/>
                    <a:pt x="185" y="1131"/>
                    <a:pt x="260" y="1224"/>
                  </a:cubicBezTo>
                  <a:cubicBezTo>
                    <a:pt x="352" y="1298"/>
                    <a:pt x="445" y="1428"/>
                    <a:pt x="575" y="1484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99" name="Freeform 23"/>
            <p:cNvSpPr>
              <a:spLocks noChangeArrowheads="1"/>
            </p:cNvSpPr>
            <p:nvPr/>
          </p:nvSpPr>
          <p:spPr bwMode="auto">
            <a:xfrm>
              <a:off x="3841750" y="3846513"/>
              <a:ext cx="674688" cy="820737"/>
            </a:xfrm>
            <a:custGeom>
              <a:avLst/>
              <a:gdLst>
                <a:gd name="T0" fmla="*/ 1836 w 1873"/>
                <a:gd name="T1" fmla="*/ 111 h 2281"/>
                <a:gd name="T2" fmla="*/ 1836 w 1873"/>
                <a:gd name="T3" fmla="*/ 111 h 2281"/>
                <a:gd name="T4" fmla="*/ 1706 w 1873"/>
                <a:gd name="T5" fmla="*/ 36 h 2281"/>
                <a:gd name="T6" fmla="*/ 1484 w 1873"/>
                <a:gd name="T7" fmla="*/ 74 h 2281"/>
                <a:gd name="T8" fmla="*/ 1372 w 1873"/>
                <a:gd name="T9" fmla="*/ 222 h 2281"/>
                <a:gd name="T10" fmla="*/ 1335 w 1873"/>
                <a:gd name="T11" fmla="*/ 296 h 2281"/>
                <a:gd name="T12" fmla="*/ 1280 w 1873"/>
                <a:gd name="T13" fmla="*/ 389 h 2281"/>
                <a:gd name="T14" fmla="*/ 1224 w 1873"/>
                <a:gd name="T15" fmla="*/ 445 h 2281"/>
                <a:gd name="T16" fmla="*/ 927 w 1873"/>
                <a:gd name="T17" fmla="*/ 426 h 2281"/>
                <a:gd name="T18" fmla="*/ 463 w 1873"/>
                <a:gd name="T19" fmla="*/ 407 h 2281"/>
                <a:gd name="T20" fmla="*/ 556 w 1873"/>
                <a:gd name="T21" fmla="*/ 648 h 2281"/>
                <a:gd name="T22" fmla="*/ 668 w 1873"/>
                <a:gd name="T23" fmla="*/ 648 h 2281"/>
                <a:gd name="T24" fmla="*/ 872 w 1873"/>
                <a:gd name="T25" fmla="*/ 648 h 2281"/>
                <a:gd name="T26" fmla="*/ 816 w 1873"/>
                <a:gd name="T27" fmla="*/ 779 h 2281"/>
                <a:gd name="T28" fmla="*/ 723 w 1873"/>
                <a:gd name="T29" fmla="*/ 870 h 2281"/>
                <a:gd name="T30" fmla="*/ 798 w 1873"/>
                <a:gd name="T31" fmla="*/ 1000 h 2281"/>
                <a:gd name="T32" fmla="*/ 890 w 1873"/>
                <a:gd name="T33" fmla="*/ 1130 h 2281"/>
                <a:gd name="T34" fmla="*/ 927 w 1873"/>
                <a:gd name="T35" fmla="*/ 1297 h 2281"/>
                <a:gd name="T36" fmla="*/ 909 w 1873"/>
                <a:gd name="T37" fmla="*/ 1445 h 2281"/>
                <a:gd name="T38" fmla="*/ 760 w 1873"/>
                <a:gd name="T39" fmla="*/ 1594 h 2281"/>
                <a:gd name="T40" fmla="*/ 630 w 1873"/>
                <a:gd name="T41" fmla="*/ 1557 h 2281"/>
                <a:gd name="T42" fmla="*/ 445 w 1873"/>
                <a:gd name="T43" fmla="*/ 1427 h 2281"/>
                <a:gd name="T44" fmla="*/ 408 w 1873"/>
                <a:gd name="T45" fmla="*/ 1427 h 2281"/>
                <a:gd name="T46" fmla="*/ 222 w 1873"/>
                <a:gd name="T47" fmla="*/ 1594 h 2281"/>
                <a:gd name="T48" fmla="*/ 204 w 1873"/>
                <a:gd name="T49" fmla="*/ 1650 h 2281"/>
                <a:gd name="T50" fmla="*/ 278 w 1873"/>
                <a:gd name="T51" fmla="*/ 1780 h 2281"/>
                <a:gd name="T52" fmla="*/ 222 w 1873"/>
                <a:gd name="T53" fmla="*/ 1872 h 2281"/>
                <a:gd name="T54" fmla="*/ 148 w 1873"/>
                <a:gd name="T55" fmla="*/ 1835 h 2281"/>
                <a:gd name="T56" fmla="*/ 56 w 1873"/>
                <a:gd name="T57" fmla="*/ 1816 h 2281"/>
                <a:gd name="T58" fmla="*/ 0 w 1873"/>
                <a:gd name="T59" fmla="*/ 1891 h 2281"/>
                <a:gd name="T60" fmla="*/ 130 w 1873"/>
                <a:gd name="T61" fmla="*/ 2021 h 2281"/>
                <a:gd name="T62" fmla="*/ 204 w 1873"/>
                <a:gd name="T63" fmla="*/ 2187 h 2281"/>
                <a:gd name="T64" fmla="*/ 241 w 1873"/>
                <a:gd name="T65" fmla="*/ 2280 h 2281"/>
                <a:gd name="T66" fmla="*/ 333 w 1873"/>
                <a:gd name="T67" fmla="*/ 2206 h 2281"/>
                <a:gd name="T68" fmla="*/ 482 w 1873"/>
                <a:gd name="T69" fmla="*/ 2095 h 2281"/>
                <a:gd name="T70" fmla="*/ 760 w 1873"/>
                <a:gd name="T71" fmla="*/ 2076 h 2281"/>
                <a:gd name="T72" fmla="*/ 1057 w 1873"/>
                <a:gd name="T73" fmla="*/ 1928 h 2281"/>
                <a:gd name="T74" fmla="*/ 1187 w 1873"/>
                <a:gd name="T75" fmla="*/ 1816 h 2281"/>
                <a:gd name="T76" fmla="*/ 1243 w 1873"/>
                <a:gd name="T77" fmla="*/ 1612 h 2281"/>
                <a:gd name="T78" fmla="*/ 1335 w 1873"/>
                <a:gd name="T79" fmla="*/ 1427 h 2281"/>
                <a:gd name="T80" fmla="*/ 1391 w 1873"/>
                <a:gd name="T81" fmla="*/ 1260 h 2281"/>
                <a:gd name="T82" fmla="*/ 1595 w 1873"/>
                <a:gd name="T83" fmla="*/ 1093 h 2281"/>
                <a:gd name="T84" fmla="*/ 1687 w 1873"/>
                <a:gd name="T85" fmla="*/ 889 h 2281"/>
                <a:gd name="T86" fmla="*/ 1742 w 1873"/>
                <a:gd name="T87" fmla="*/ 500 h 2281"/>
                <a:gd name="T88" fmla="*/ 1872 w 1873"/>
                <a:gd name="T89" fmla="*/ 203 h 2281"/>
                <a:gd name="T90" fmla="*/ 1836 w 1873"/>
                <a:gd name="T91" fmla="*/ 111 h 2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3" h="2281">
                  <a:moveTo>
                    <a:pt x="1836" y="111"/>
                  </a:moveTo>
                  <a:lnTo>
                    <a:pt x="1836" y="111"/>
                  </a:lnTo>
                  <a:cubicBezTo>
                    <a:pt x="1836" y="111"/>
                    <a:pt x="1854" y="74"/>
                    <a:pt x="1706" y="36"/>
                  </a:cubicBezTo>
                  <a:cubicBezTo>
                    <a:pt x="1558" y="0"/>
                    <a:pt x="1521" y="0"/>
                    <a:pt x="1484" y="74"/>
                  </a:cubicBezTo>
                  <a:cubicBezTo>
                    <a:pt x="1428" y="129"/>
                    <a:pt x="1410" y="203"/>
                    <a:pt x="1372" y="222"/>
                  </a:cubicBezTo>
                  <a:cubicBezTo>
                    <a:pt x="1354" y="259"/>
                    <a:pt x="1335" y="296"/>
                    <a:pt x="1335" y="296"/>
                  </a:cubicBezTo>
                  <a:cubicBezTo>
                    <a:pt x="1280" y="389"/>
                    <a:pt x="1280" y="389"/>
                    <a:pt x="1280" y="389"/>
                  </a:cubicBezTo>
                  <a:cubicBezTo>
                    <a:pt x="1280" y="389"/>
                    <a:pt x="1261" y="426"/>
                    <a:pt x="1224" y="445"/>
                  </a:cubicBezTo>
                  <a:cubicBezTo>
                    <a:pt x="1187" y="445"/>
                    <a:pt x="927" y="426"/>
                    <a:pt x="927" y="426"/>
                  </a:cubicBezTo>
                  <a:cubicBezTo>
                    <a:pt x="463" y="407"/>
                    <a:pt x="463" y="407"/>
                    <a:pt x="463" y="407"/>
                  </a:cubicBezTo>
                  <a:cubicBezTo>
                    <a:pt x="556" y="648"/>
                    <a:pt x="556" y="648"/>
                    <a:pt x="556" y="648"/>
                  </a:cubicBezTo>
                  <a:cubicBezTo>
                    <a:pt x="556" y="648"/>
                    <a:pt x="575" y="686"/>
                    <a:pt x="668" y="648"/>
                  </a:cubicBezTo>
                  <a:cubicBezTo>
                    <a:pt x="742" y="612"/>
                    <a:pt x="816" y="556"/>
                    <a:pt x="872" y="648"/>
                  </a:cubicBezTo>
                  <a:cubicBezTo>
                    <a:pt x="872" y="648"/>
                    <a:pt x="872" y="723"/>
                    <a:pt x="816" y="779"/>
                  </a:cubicBezTo>
                  <a:cubicBezTo>
                    <a:pt x="779" y="816"/>
                    <a:pt x="723" y="852"/>
                    <a:pt x="723" y="870"/>
                  </a:cubicBezTo>
                  <a:cubicBezTo>
                    <a:pt x="723" y="889"/>
                    <a:pt x="742" y="944"/>
                    <a:pt x="798" y="1000"/>
                  </a:cubicBezTo>
                  <a:cubicBezTo>
                    <a:pt x="853" y="1038"/>
                    <a:pt x="890" y="1112"/>
                    <a:pt x="890" y="1130"/>
                  </a:cubicBezTo>
                  <a:cubicBezTo>
                    <a:pt x="890" y="1167"/>
                    <a:pt x="927" y="1279"/>
                    <a:pt x="927" y="1297"/>
                  </a:cubicBezTo>
                  <a:cubicBezTo>
                    <a:pt x="927" y="1297"/>
                    <a:pt x="964" y="1371"/>
                    <a:pt x="909" y="1445"/>
                  </a:cubicBezTo>
                  <a:cubicBezTo>
                    <a:pt x="853" y="1520"/>
                    <a:pt x="760" y="1594"/>
                    <a:pt x="760" y="1594"/>
                  </a:cubicBezTo>
                  <a:cubicBezTo>
                    <a:pt x="760" y="1594"/>
                    <a:pt x="704" y="1631"/>
                    <a:pt x="630" y="1557"/>
                  </a:cubicBezTo>
                  <a:cubicBezTo>
                    <a:pt x="575" y="1501"/>
                    <a:pt x="445" y="1427"/>
                    <a:pt x="445" y="1427"/>
                  </a:cubicBezTo>
                  <a:cubicBezTo>
                    <a:pt x="445" y="1427"/>
                    <a:pt x="427" y="1409"/>
                    <a:pt x="408" y="1427"/>
                  </a:cubicBezTo>
                  <a:cubicBezTo>
                    <a:pt x="389" y="1445"/>
                    <a:pt x="241" y="1575"/>
                    <a:pt x="222" y="1594"/>
                  </a:cubicBezTo>
                  <a:cubicBezTo>
                    <a:pt x="204" y="1594"/>
                    <a:pt x="167" y="1631"/>
                    <a:pt x="204" y="1650"/>
                  </a:cubicBezTo>
                  <a:cubicBezTo>
                    <a:pt x="241" y="1668"/>
                    <a:pt x="297" y="1742"/>
                    <a:pt x="278" y="1780"/>
                  </a:cubicBezTo>
                  <a:cubicBezTo>
                    <a:pt x="278" y="1798"/>
                    <a:pt x="315" y="1854"/>
                    <a:pt x="222" y="1872"/>
                  </a:cubicBezTo>
                  <a:cubicBezTo>
                    <a:pt x="222" y="1872"/>
                    <a:pt x="185" y="1835"/>
                    <a:pt x="148" y="1835"/>
                  </a:cubicBezTo>
                  <a:cubicBezTo>
                    <a:pt x="130" y="1816"/>
                    <a:pt x="74" y="1816"/>
                    <a:pt x="56" y="1816"/>
                  </a:cubicBezTo>
                  <a:cubicBezTo>
                    <a:pt x="37" y="1816"/>
                    <a:pt x="18" y="1835"/>
                    <a:pt x="0" y="1891"/>
                  </a:cubicBezTo>
                  <a:cubicBezTo>
                    <a:pt x="0" y="1891"/>
                    <a:pt x="111" y="2002"/>
                    <a:pt x="130" y="2021"/>
                  </a:cubicBezTo>
                  <a:cubicBezTo>
                    <a:pt x="148" y="2057"/>
                    <a:pt x="185" y="2095"/>
                    <a:pt x="204" y="2187"/>
                  </a:cubicBezTo>
                  <a:cubicBezTo>
                    <a:pt x="241" y="2262"/>
                    <a:pt x="241" y="2280"/>
                    <a:pt x="241" y="2280"/>
                  </a:cubicBezTo>
                  <a:cubicBezTo>
                    <a:pt x="241" y="2280"/>
                    <a:pt x="297" y="2262"/>
                    <a:pt x="333" y="2206"/>
                  </a:cubicBezTo>
                  <a:cubicBezTo>
                    <a:pt x="371" y="2169"/>
                    <a:pt x="371" y="2095"/>
                    <a:pt x="482" y="2095"/>
                  </a:cubicBezTo>
                  <a:cubicBezTo>
                    <a:pt x="593" y="2095"/>
                    <a:pt x="723" y="2095"/>
                    <a:pt x="760" y="2076"/>
                  </a:cubicBezTo>
                  <a:cubicBezTo>
                    <a:pt x="816" y="2057"/>
                    <a:pt x="983" y="2002"/>
                    <a:pt x="1057" y="1928"/>
                  </a:cubicBezTo>
                  <a:cubicBezTo>
                    <a:pt x="1113" y="1854"/>
                    <a:pt x="1131" y="1891"/>
                    <a:pt x="1187" y="1816"/>
                  </a:cubicBezTo>
                  <a:cubicBezTo>
                    <a:pt x="1224" y="1761"/>
                    <a:pt x="1205" y="1668"/>
                    <a:pt x="1243" y="1612"/>
                  </a:cubicBezTo>
                  <a:cubicBezTo>
                    <a:pt x="1280" y="1557"/>
                    <a:pt x="1335" y="1483"/>
                    <a:pt x="1335" y="1427"/>
                  </a:cubicBezTo>
                  <a:cubicBezTo>
                    <a:pt x="1335" y="1371"/>
                    <a:pt x="1335" y="1315"/>
                    <a:pt x="1391" y="1260"/>
                  </a:cubicBezTo>
                  <a:cubicBezTo>
                    <a:pt x="1465" y="1204"/>
                    <a:pt x="1540" y="1149"/>
                    <a:pt x="1595" y="1093"/>
                  </a:cubicBezTo>
                  <a:cubicBezTo>
                    <a:pt x="1632" y="1038"/>
                    <a:pt x="1687" y="926"/>
                    <a:pt x="1687" y="889"/>
                  </a:cubicBezTo>
                  <a:cubicBezTo>
                    <a:pt x="1687" y="853"/>
                    <a:pt x="1724" y="556"/>
                    <a:pt x="1742" y="500"/>
                  </a:cubicBezTo>
                  <a:cubicBezTo>
                    <a:pt x="1761" y="445"/>
                    <a:pt x="1872" y="222"/>
                    <a:pt x="1872" y="203"/>
                  </a:cubicBezTo>
                  <a:cubicBezTo>
                    <a:pt x="1872" y="185"/>
                    <a:pt x="1836" y="111"/>
                    <a:pt x="1836" y="111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00" name="Freeform 24"/>
            <p:cNvSpPr>
              <a:spLocks noChangeArrowheads="1"/>
            </p:cNvSpPr>
            <p:nvPr/>
          </p:nvSpPr>
          <p:spPr bwMode="auto">
            <a:xfrm>
              <a:off x="3927475" y="3698875"/>
              <a:ext cx="1703388" cy="1682750"/>
            </a:xfrm>
            <a:custGeom>
              <a:avLst/>
              <a:gdLst>
                <a:gd name="T0" fmla="*/ 204 w 4730"/>
                <a:gd name="T1" fmla="*/ 2819 h 4675"/>
                <a:gd name="T2" fmla="*/ 1113 w 4730"/>
                <a:gd name="T3" fmla="*/ 2819 h 4675"/>
                <a:gd name="T4" fmla="*/ 1373 w 4730"/>
                <a:gd name="T5" fmla="*/ 3264 h 4675"/>
                <a:gd name="T6" fmla="*/ 2114 w 4730"/>
                <a:gd name="T7" fmla="*/ 3153 h 4675"/>
                <a:gd name="T8" fmla="*/ 2448 w 4730"/>
                <a:gd name="T9" fmla="*/ 3413 h 4675"/>
                <a:gd name="T10" fmla="*/ 2466 w 4730"/>
                <a:gd name="T11" fmla="*/ 3988 h 4675"/>
                <a:gd name="T12" fmla="*/ 3208 w 4730"/>
                <a:gd name="T13" fmla="*/ 4173 h 4675"/>
                <a:gd name="T14" fmla="*/ 3857 w 4730"/>
                <a:gd name="T15" fmla="*/ 4396 h 4675"/>
                <a:gd name="T16" fmla="*/ 4358 w 4730"/>
                <a:gd name="T17" fmla="*/ 4433 h 4675"/>
                <a:gd name="T18" fmla="*/ 3969 w 4730"/>
                <a:gd name="T19" fmla="*/ 4080 h 4675"/>
                <a:gd name="T20" fmla="*/ 4192 w 4730"/>
                <a:gd name="T21" fmla="*/ 3468 h 4675"/>
                <a:gd name="T22" fmla="*/ 4525 w 4730"/>
                <a:gd name="T23" fmla="*/ 3116 h 4675"/>
                <a:gd name="T24" fmla="*/ 4247 w 4730"/>
                <a:gd name="T25" fmla="*/ 2448 h 4675"/>
                <a:gd name="T26" fmla="*/ 4192 w 4730"/>
                <a:gd name="T27" fmla="*/ 1929 h 4675"/>
                <a:gd name="T28" fmla="*/ 4303 w 4730"/>
                <a:gd name="T29" fmla="*/ 1558 h 4675"/>
                <a:gd name="T30" fmla="*/ 4692 w 4730"/>
                <a:gd name="T31" fmla="*/ 780 h 4675"/>
                <a:gd name="T32" fmla="*/ 4303 w 4730"/>
                <a:gd name="T33" fmla="*/ 204 h 4675"/>
                <a:gd name="T34" fmla="*/ 3839 w 4730"/>
                <a:gd name="T35" fmla="*/ 0 h 4675"/>
                <a:gd name="T36" fmla="*/ 2689 w 4730"/>
                <a:gd name="T37" fmla="*/ 112 h 4675"/>
                <a:gd name="T38" fmla="*/ 2448 w 4730"/>
                <a:gd name="T39" fmla="*/ 297 h 4675"/>
                <a:gd name="T40" fmla="*/ 2077 w 4730"/>
                <a:gd name="T41" fmla="*/ 223 h 4675"/>
                <a:gd name="T42" fmla="*/ 1743 w 4730"/>
                <a:gd name="T43" fmla="*/ 112 h 4675"/>
                <a:gd name="T44" fmla="*/ 1557 w 4730"/>
                <a:gd name="T45" fmla="*/ 334 h 4675"/>
                <a:gd name="T46" fmla="*/ 1631 w 4730"/>
                <a:gd name="T47" fmla="*/ 612 h 4675"/>
                <a:gd name="T48" fmla="*/ 1465 w 4730"/>
                <a:gd name="T49" fmla="*/ 1151 h 4675"/>
                <a:gd name="T50" fmla="*/ 1354 w 4730"/>
                <a:gd name="T51" fmla="*/ 1502 h 4675"/>
                <a:gd name="T52" fmla="*/ 1113 w 4730"/>
                <a:gd name="T53" fmla="*/ 1743 h 4675"/>
                <a:gd name="T54" fmla="*/ 983 w 4730"/>
                <a:gd name="T55" fmla="*/ 2095 h 4675"/>
                <a:gd name="T56" fmla="*/ 816 w 4730"/>
                <a:gd name="T57" fmla="*/ 2337 h 4675"/>
                <a:gd name="T58" fmla="*/ 482 w 4730"/>
                <a:gd name="T59" fmla="*/ 2504 h 4675"/>
                <a:gd name="T60" fmla="*/ 186 w 4730"/>
                <a:gd name="T61" fmla="*/ 2504 h 4675"/>
                <a:gd name="T62" fmla="*/ 74 w 4730"/>
                <a:gd name="T63" fmla="*/ 2634 h 4675"/>
                <a:gd name="T64" fmla="*/ 92 w 4730"/>
                <a:gd name="T65" fmla="*/ 2801 h 4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30" h="4675">
                  <a:moveTo>
                    <a:pt x="204" y="2819"/>
                  </a:moveTo>
                  <a:lnTo>
                    <a:pt x="204" y="2819"/>
                  </a:lnTo>
                  <a:cubicBezTo>
                    <a:pt x="204" y="2819"/>
                    <a:pt x="482" y="2782"/>
                    <a:pt x="668" y="2801"/>
                  </a:cubicBezTo>
                  <a:cubicBezTo>
                    <a:pt x="872" y="2801"/>
                    <a:pt x="1076" y="2782"/>
                    <a:pt x="1113" y="2819"/>
                  </a:cubicBezTo>
                  <a:cubicBezTo>
                    <a:pt x="1150" y="2875"/>
                    <a:pt x="1243" y="2912"/>
                    <a:pt x="1224" y="3005"/>
                  </a:cubicBezTo>
                  <a:cubicBezTo>
                    <a:pt x="1224" y="3097"/>
                    <a:pt x="1243" y="3227"/>
                    <a:pt x="1373" y="3264"/>
                  </a:cubicBezTo>
                  <a:cubicBezTo>
                    <a:pt x="1483" y="3320"/>
                    <a:pt x="1650" y="3376"/>
                    <a:pt x="1724" y="3302"/>
                  </a:cubicBezTo>
                  <a:cubicBezTo>
                    <a:pt x="1817" y="3246"/>
                    <a:pt x="1947" y="3060"/>
                    <a:pt x="2114" y="3153"/>
                  </a:cubicBezTo>
                  <a:cubicBezTo>
                    <a:pt x="2299" y="3246"/>
                    <a:pt x="2262" y="3208"/>
                    <a:pt x="2337" y="3208"/>
                  </a:cubicBezTo>
                  <a:cubicBezTo>
                    <a:pt x="2392" y="3208"/>
                    <a:pt x="2503" y="3246"/>
                    <a:pt x="2448" y="3413"/>
                  </a:cubicBezTo>
                  <a:cubicBezTo>
                    <a:pt x="2392" y="3561"/>
                    <a:pt x="2373" y="3617"/>
                    <a:pt x="2448" y="3747"/>
                  </a:cubicBezTo>
                  <a:cubicBezTo>
                    <a:pt x="2522" y="3876"/>
                    <a:pt x="2429" y="3914"/>
                    <a:pt x="2466" y="3988"/>
                  </a:cubicBezTo>
                  <a:cubicBezTo>
                    <a:pt x="2522" y="4062"/>
                    <a:pt x="2689" y="4006"/>
                    <a:pt x="2819" y="4025"/>
                  </a:cubicBezTo>
                  <a:cubicBezTo>
                    <a:pt x="2930" y="4044"/>
                    <a:pt x="3060" y="4080"/>
                    <a:pt x="3208" y="4173"/>
                  </a:cubicBezTo>
                  <a:cubicBezTo>
                    <a:pt x="3356" y="4266"/>
                    <a:pt x="3301" y="4285"/>
                    <a:pt x="3486" y="4303"/>
                  </a:cubicBezTo>
                  <a:cubicBezTo>
                    <a:pt x="3672" y="4340"/>
                    <a:pt x="3746" y="4303"/>
                    <a:pt x="3857" y="4396"/>
                  </a:cubicBezTo>
                  <a:cubicBezTo>
                    <a:pt x="3987" y="4470"/>
                    <a:pt x="4210" y="4674"/>
                    <a:pt x="4247" y="4637"/>
                  </a:cubicBezTo>
                  <a:cubicBezTo>
                    <a:pt x="4303" y="4600"/>
                    <a:pt x="4507" y="4544"/>
                    <a:pt x="4358" y="4433"/>
                  </a:cubicBezTo>
                  <a:cubicBezTo>
                    <a:pt x="4210" y="4303"/>
                    <a:pt x="4117" y="4415"/>
                    <a:pt x="4043" y="4321"/>
                  </a:cubicBezTo>
                  <a:cubicBezTo>
                    <a:pt x="3950" y="4229"/>
                    <a:pt x="3987" y="4155"/>
                    <a:pt x="3969" y="4080"/>
                  </a:cubicBezTo>
                  <a:cubicBezTo>
                    <a:pt x="3950" y="4006"/>
                    <a:pt x="3950" y="3784"/>
                    <a:pt x="4006" y="3635"/>
                  </a:cubicBezTo>
                  <a:cubicBezTo>
                    <a:pt x="4043" y="3487"/>
                    <a:pt x="4006" y="3468"/>
                    <a:pt x="4192" y="3468"/>
                  </a:cubicBezTo>
                  <a:cubicBezTo>
                    <a:pt x="4358" y="3487"/>
                    <a:pt x="4599" y="3487"/>
                    <a:pt x="4599" y="3487"/>
                  </a:cubicBezTo>
                  <a:cubicBezTo>
                    <a:pt x="4599" y="3487"/>
                    <a:pt x="4618" y="3302"/>
                    <a:pt x="4525" y="3116"/>
                  </a:cubicBezTo>
                  <a:cubicBezTo>
                    <a:pt x="4414" y="2931"/>
                    <a:pt x="4377" y="2819"/>
                    <a:pt x="4303" y="2671"/>
                  </a:cubicBezTo>
                  <a:cubicBezTo>
                    <a:pt x="4247" y="2522"/>
                    <a:pt x="4192" y="2485"/>
                    <a:pt x="4247" y="2448"/>
                  </a:cubicBezTo>
                  <a:cubicBezTo>
                    <a:pt x="4303" y="2392"/>
                    <a:pt x="4358" y="2244"/>
                    <a:pt x="4284" y="2114"/>
                  </a:cubicBezTo>
                  <a:cubicBezTo>
                    <a:pt x="4228" y="1984"/>
                    <a:pt x="4192" y="1984"/>
                    <a:pt x="4192" y="1929"/>
                  </a:cubicBezTo>
                  <a:cubicBezTo>
                    <a:pt x="4210" y="1854"/>
                    <a:pt x="4228" y="1818"/>
                    <a:pt x="4284" y="1762"/>
                  </a:cubicBezTo>
                  <a:cubicBezTo>
                    <a:pt x="4340" y="1706"/>
                    <a:pt x="4266" y="1688"/>
                    <a:pt x="4303" y="1558"/>
                  </a:cubicBezTo>
                  <a:cubicBezTo>
                    <a:pt x="4340" y="1428"/>
                    <a:pt x="4377" y="1317"/>
                    <a:pt x="4377" y="1279"/>
                  </a:cubicBezTo>
                  <a:cubicBezTo>
                    <a:pt x="4377" y="1243"/>
                    <a:pt x="4655" y="909"/>
                    <a:pt x="4692" y="780"/>
                  </a:cubicBezTo>
                  <a:cubicBezTo>
                    <a:pt x="4729" y="631"/>
                    <a:pt x="4711" y="427"/>
                    <a:pt x="4599" y="315"/>
                  </a:cubicBezTo>
                  <a:cubicBezTo>
                    <a:pt x="4469" y="204"/>
                    <a:pt x="4414" y="223"/>
                    <a:pt x="4303" y="204"/>
                  </a:cubicBezTo>
                  <a:cubicBezTo>
                    <a:pt x="4173" y="186"/>
                    <a:pt x="4117" y="260"/>
                    <a:pt x="4006" y="149"/>
                  </a:cubicBezTo>
                  <a:cubicBezTo>
                    <a:pt x="3913" y="56"/>
                    <a:pt x="3839" y="0"/>
                    <a:pt x="3839" y="0"/>
                  </a:cubicBezTo>
                  <a:cubicBezTo>
                    <a:pt x="3839" y="0"/>
                    <a:pt x="3264" y="19"/>
                    <a:pt x="3115" y="19"/>
                  </a:cubicBezTo>
                  <a:cubicBezTo>
                    <a:pt x="2985" y="38"/>
                    <a:pt x="2744" y="56"/>
                    <a:pt x="2689" y="112"/>
                  </a:cubicBezTo>
                  <a:cubicBezTo>
                    <a:pt x="2633" y="167"/>
                    <a:pt x="2652" y="279"/>
                    <a:pt x="2540" y="297"/>
                  </a:cubicBezTo>
                  <a:cubicBezTo>
                    <a:pt x="2448" y="297"/>
                    <a:pt x="2540" y="297"/>
                    <a:pt x="2448" y="297"/>
                  </a:cubicBezTo>
                  <a:cubicBezTo>
                    <a:pt x="2355" y="315"/>
                    <a:pt x="2392" y="297"/>
                    <a:pt x="2299" y="260"/>
                  </a:cubicBezTo>
                  <a:cubicBezTo>
                    <a:pt x="2207" y="223"/>
                    <a:pt x="2114" y="241"/>
                    <a:pt x="2077" y="223"/>
                  </a:cubicBezTo>
                  <a:cubicBezTo>
                    <a:pt x="2040" y="186"/>
                    <a:pt x="1984" y="74"/>
                    <a:pt x="1891" y="74"/>
                  </a:cubicBezTo>
                  <a:cubicBezTo>
                    <a:pt x="1817" y="74"/>
                    <a:pt x="1761" y="56"/>
                    <a:pt x="1743" y="112"/>
                  </a:cubicBezTo>
                  <a:cubicBezTo>
                    <a:pt x="1706" y="167"/>
                    <a:pt x="1631" y="204"/>
                    <a:pt x="1613" y="204"/>
                  </a:cubicBezTo>
                  <a:cubicBezTo>
                    <a:pt x="1576" y="204"/>
                    <a:pt x="1557" y="260"/>
                    <a:pt x="1557" y="334"/>
                  </a:cubicBezTo>
                  <a:cubicBezTo>
                    <a:pt x="1557" y="409"/>
                    <a:pt x="1595" y="520"/>
                    <a:pt x="1595" y="520"/>
                  </a:cubicBezTo>
                  <a:cubicBezTo>
                    <a:pt x="1631" y="612"/>
                    <a:pt x="1631" y="612"/>
                    <a:pt x="1631" y="612"/>
                  </a:cubicBezTo>
                  <a:cubicBezTo>
                    <a:pt x="1520" y="872"/>
                    <a:pt x="1520" y="872"/>
                    <a:pt x="1520" y="872"/>
                  </a:cubicBezTo>
                  <a:cubicBezTo>
                    <a:pt x="1520" y="872"/>
                    <a:pt x="1483" y="946"/>
                    <a:pt x="1465" y="1151"/>
                  </a:cubicBezTo>
                  <a:cubicBezTo>
                    <a:pt x="1446" y="1317"/>
                    <a:pt x="1446" y="1317"/>
                    <a:pt x="1446" y="1317"/>
                  </a:cubicBezTo>
                  <a:cubicBezTo>
                    <a:pt x="1446" y="1317"/>
                    <a:pt x="1391" y="1447"/>
                    <a:pt x="1354" y="1502"/>
                  </a:cubicBezTo>
                  <a:cubicBezTo>
                    <a:pt x="1299" y="1539"/>
                    <a:pt x="1205" y="1632"/>
                    <a:pt x="1205" y="1632"/>
                  </a:cubicBezTo>
                  <a:cubicBezTo>
                    <a:pt x="1205" y="1632"/>
                    <a:pt x="1113" y="1688"/>
                    <a:pt x="1113" y="1743"/>
                  </a:cubicBezTo>
                  <a:cubicBezTo>
                    <a:pt x="1094" y="1818"/>
                    <a:pt x="1113" y="1873"/>
                    <a:pt x="1076" y="1910"/>
                  </a:cubicBezTo>
                  <a:cubicBezTo>
                    <a:pt x="1057" y="1929"/>
                    <a:pt x="983" y="2059"/>
                    <a:pt x="983" y="2095"/>
                  </a:cubicBezTo>
                  <a:cubicBezTo>
                    <a:pt x="983" y="2114"/>
                    <a:pt x="983" y="2225"/>
                    <a:pt x="928" y="2244"/>
                  </a:cubicBezTo>
                  <a:cubicBezTo>
                    <a:pt x="872" y="2281"/>
                    <a:pt x="834" y="2318"/>
                    <a:pt x="816" y="2337"/>
                  </a:cubicBezTo>
                  <a:cubicBezTo>
                    <a:pt x="798" y="2355"/>
                    <a:pt x="705" y="2411"/>
                    <a:pt x="649" y="2430"/>
                  </a:cubicBezTo>
                  <a:cubicBezTo>
                    <a:pt x="612" y="2448"/>
                    <a:pt x="482" y="2504"/>
                    <a:pt x="482" y="2504"/>
                  </a:cubicBezTo>
                  <a:cubicBezTo>
                    <a:pt x="278" y="2485"/>
                    <a:pt x="278" y="2485"/>
                    <a:pt x="278" y="2485"/>
                  </a:cubicBezTo>
                  <a:cubicBezTo>
                    <a:pt x="186" y="2504"/>
                    <a:pt x="186" y="2504"/>
                    <a:pt x="186" y="2504"/>
                  </a:cubicBezTo>
                  <a:cubicBezTo>
                    <a:pt x="186" y="2504"/>
                    <a:pt x="148" y="2522"/>
                    <a:pt x="130" y="2541"/>
                  </a:cubicBezTo>
                  <a:cubicBezTo>
                    <a:pt x="111" y="2578"/>
                    <a:pt x="111" y="2615"/>
                    <a:pt x="74" y="2634"/>
                  </a:cubicBezTo>
                  <a:cubicBezTo>
                    <a:pt x="37" y="2671"/>
                    <a:pt x="0" y="2689"/>
                    <a:pt x="0" y="2689"/>
                  </a:cubicBezTo>
                  <a:cubicBezTo>
                    <a:pt x="0" y="2689"/>
                    <a:pt x="37" y="2782"/>
                    <a:pt x="92" y="2801"/>
                  </a:cubicBezTo>
                  <a:cubicBezTo>
                    <a:pt x="148" y="2801"/>
                    <a:pt x="204" y="2819"/>
                    <a:pt x="204" y="2819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01" name="Freeform 25"/>
            <p:cNvSpPr>
              <a:spLocks noChangeArrowheads="1"/>
            </p:cNvSpPr>
            <p:nvPr/>
          </p:nvSpPr>
          <p:spPr bwMode="auto">
            <a:xfrm>
              <a:off x="3894138" y="4700588"/>
              <a:ext cx="1128712" cy="1108075"/>
            </a:xfrm>
            <a:custGeom>
              <a:avLst/>
              <a:gdLst>
                <a:gd name="T0" fmla="*/ 2763 w 3135"/>
                <a:gd name="T1" fmla="*/ 2968 h 3080"/>
                <a:gd name="T2" fmla="*/ 2763 w 3135"/>
                <a:gd name="T3" fmla="*/ 2968 h 3080"/>
                <a:gd name="T4" fmla="*/ 2522 w 3135"/>
                <a:gd name="T5" fmla="*/ 3042 h 3080"/>
                <a:gd name="T6" fmla="*/ 2170 w 3135"/>
                <a:gd name="T7" fmla="*/ 3042 h 3080"/>
                <a:gd name="T8" fmla="*/ 1558 w 3135"/>
                <a:gd name="T9" fmla="*/ 2857 h 3080"/>
                <a:gd name="T10" fmla="*/ 686 w 3135"/>
                <a:gd name="T11" fmla="*/ 2875 h 3080"/>
                <a:gd name="T12" fmla="*/ 371 w 3135"/>
                <a:gd name="T13" fmla="*/ 2801 h 3080"/>
                <a:gd name="T14" fmla="*/ 111 w 3135"/>
                <a:gd name="T15" fmla="*/ 2875 h 3080"/>
                <a:gd name="T16" fmla="*/ 19 w 3135"/>
                <a:gd name="T17" fmla="*/ 2727 h 3080"/>
                <a:gd name="T18" fmla="*/ 167 w 3135"/>
                <a:gd name="T19" fmla="*/ 1929 h 3080"/>
                <a:gd name="T20" fmla="*/ 464 w 3135"/>
                <a:gd name="T21" fmla="*/ 1614 h 3080"/>
                <a:gd name="T22" fmla="*/ 501 w 3135"/>
                <a:gd name="T23" fmla="*/ 1317 h 3080"/>
                <a:gd name="T24" fmla="*/ 520 w 3135"/>
                <a:gd name="T25" fmla="*/ 1243 h 3080"/>
                <a:gd name="T26" fmla="*/ 390 w 3135"/>
                <a:gd name="T27" fmla="*/ 891 h 3080"/>
                <a:gd name="T28" fmla="*/ 390 w 3135"/>
                <a:gd name="T29" fmla="*/ 538 h 3080"/>
                <a:gd name="T30" fmla="*/ 223 w 3135"/>
                <a:gd name="T31" fmla="*/ 111 h 3080"/>
                <a:gd name="T32" fmla="*/ 297 w 3135"/>
                <a:gd name="T33" fmla="*/ 37 h 3080"/>
                <a:gd name="T34" fmla="*/ 631 w 3135"/>
                <a:gd name="T35" fmla="*/ 0 h 3080"/>
                <a:gd name="T36" fmla="*/ 1057 w 3135"/>
                <a:gd name="T37" fmla="*/ 19 h 3080"/>
                <a:gd name="T38" fmla="*/ 1206 w 3135"/>
                <a:gd name="T39" fmla="*/ 37 h 3080"/>
                <a:gd name="T40" fmla="*/ 1317 w 3135"/>
                <a:gd name="T41" fmla="*/ 149 h 3080"/>
                <a:gd name="T42" fmla="*/ 1317 w 3135"/>
                <a:gd name="T43" fmla="*/ 223 h 3080"/>
                <a:gd name="T44" fmla="*/ 1392 w 3135"/>
                <a:gd name="T45" fmla="*/ 445 h 3080"/>
                <a:gd name="T46" fmla="*/ 1650 w 3135"/>
                <a:gd name="T47" fmla="*/ 556 h 3080"/>
                <a:gd name="T48" fmla="*/ 1799 w 3135"/>
                <a:gd name="T49" fmla="*/ 538 h 3080"/>
                <a:gd name="T50" fmla="*/ 2021 w 3135"/>
                <a:gd name="T51" fmla="*/ 371 h 3080"/>
                <a:gd name="T52" fmla="*/ 2188 w 3135"/>
                <a:gd name="T53" fmla="*/ 371 h 3080"/>
                <a:gd name="T54" fmla="*/ 2374 w 3135"/>
                <a:gd name="T55" fmla="*/ 445 h 3080"/>
                <a:gd name="T56" fmla="*/ 2522 w 3135"/>
                <a:gd name="T57" fmla="*/ 445 h 3080"/>
                <a:gd name="T58" fmla="*/ 2541 w 3135"/>
                <a:gd name="T59" fmla="*/ 631 h 3080"/>
                <a:gd name="T60" fmla="*/ 2504 w 3135"/>
                <a:gd name="T61" fmla="*/ 816 h 3080"/>
                <a:gd name="T62" fmla="*/ 2541 w 3135"/>
                <a:gd name="T63" fmla="*/ 965 h 3080"/>
                <a:gd name="T64" fmla="*/ 2559 w 3135"/>
                <a:gd name="T65" fmla="*/ 1113 h 3080"/>
                <a:gd name="T66" fmla="*/ 2596 w 3135"/>
                <a:gd name="T67" fmla="*/ 1224 h 3080"/>
                <a:gd name="T68" fmla="*/ 2763 w 3135"/>
                <a:gd name="T69" fmla="*/ 1243 h 3080"/>
                <a:gd name="T70" fmla="*/ 3023 w 3135"/>
                <a:gd name="T71" fmla="*/ 1280 h 3080"/>
                <a:gd name="T72" fmla="*/ 3060 w 3135"/>
                <a:gd name="T73" fmla="*/ 1317 h 3080"/>
                <a:gd name="T74" fmla="*/ 3004 w 3135"/>
                <a:gd name="T75" fmla="*/ 1577 h 3080"/>
                <a:gd name="T76" fmla="*/ 2967 w 3135"/>
                <a:gd name="T77" fmla="*/ 1781 h 3080"/>
                <a:gd name="T78" fmla="*/ 2745 w 3135"/>
                <a:gd name="T79" fmla="*/ 1781 h 3080"/>
                <a:gd name="T80" fmla="*/ 2522 w 3135"/>
                <a:gd name="T81" fmla="*/ 1799 h 3080"/>
                <a:gd name="T82" fmla="*/ 2504 w 3135"/>
                <a:gd name="T83" fmla="*/ 2133 h 3080"/>
                <a:gd name="T84" fmla="*/ 2504 w 3135"/>
                <a:gd name="T85" fmla="*/ 2467 h 3080"/>
                <a:gd name="T86" fmla="*/ 2522 w 3135"/>
                <a:gd name="T87" fmla="*/ 2616 h 3080"/>
                <a:gd name="T88" fmla="*/ 2689 w 3135"/>
                <a:gd name="T89" fmla="*/ 2820 h 3080"/>
                <a:gd name="T90" fmla="*/ 2763 w 3135"/>
                <a:gd name="T91" fmla="*/ 2968 h 3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5" h="3080">
                  <a:moveTo>
                    <a:pt x="2763" y="2968"/>
                  </a:moveTo>
                  <a:lnTo>
                    <a:pt x="2763" y="2968"/>
                  </a:lnTo>
                  <a:cubicBezTo>
                    <a:pt x="2763" y="2968"/>
                    <a:pt x="2689" y="3042"/>
                    <a:pt x="2522" y="3042"/>
                  </a:cubicBezTo>
                  <a:cubicBezTo>
                    <a:pt x="2355" y="3042"/>
                    <a:pt x="2300" y="3079"/>
                    <a:pt x="2170" y="3042"/>
                  </a:cubicBezTo>
                  <a:cubicBezTo>
                    <a:pt x="2040" y="2987"/>
                    <a:pt x="1743" y="2894"/>
                    <a:pt x="1558" y="2857"/>
                  </a:cubicBezTo>
                  <a:cubicBezTo>
                    <a:pt x="1354" y="2838"/>
                    <a:pt x="853" y="2894"/>
                    <a:pt x="686" y="2875"/>
                  </a:cubicBezTo>
                  <a:cubicBezTo>
                    <a:pt x="538" y="2857"/>
                    <a:pt x="464" y="2820"/>
                    <a:pt x="371" y="2801"/>
                  </a:cubicBezTo>
                  <a:cubicBezTo>
                    <a:pt x="279" y="2782"/>
                    <a:pt x="149" y="2857"/>
                    <a:pt x="111" y="2875"/>
                  </a:cubicBezTo>
                  <a:cubicBezTo>
                    <a:pt x="74" y="2894"/>
                    <a:pt x="0" y="2894"/>
                    <a:pt x="19" y="2727"/>
                  </a:cubicBezTo>
                  <a:cubicBezTo>
                    <a:pt x="19" y="2560"/>
                    <a:pt x="74" y="2040"/>
                    <a:pt x="167" y="1929"/>
                  </a:cubicBezTo>
                  <a:cubicBezTo>
                    <a:pt x="260" y="1836"/>
                    <a:pt x="408" y="1707"/>
                    <a:pt x="464" y="1614"/>
                  </a:cubicBezTo>
                  <a:cubicBezTo>
                    <a:pt x="538" y="1521"/>
                    <a:pt x="482" y="1373"/>
                    <a:pt x="501" y="1317"/>
                  </a:cubicBezTo>
                  <a:cubicBezTo>
                    <a:pt x="538" y="1280"/>
                    <a:pt x="575" y="1317"/>
                    <a:pt x="520" y="1243"/>
                  </a:cubicBezTo>
                  <a:cubicBezTo>
                    <a:pt x="464" y="1168"/>
                    <a:pt x="390" y="1020"/>
                    <a:pt x="390" y="891"/>
                  </a:cubicBezTo>
                  <a:cubicBezTo>
                    <a:pt x="390" y="761"/>
                    <a:pt x="408" y="668"/>
                    <a:pt x="390" y="538"/>
                  </a:cubicBezTo>
                  <a:cubicBezTo>
                    <a:pt x="371" y="408"/>
                    <a:pt x="223" y="149"/>
                    <a:pt x="223" y="111"/>
                  </a:cubicBezTo>
                  <a:cubicBezTo>
                    <a:pt x="223" y="74"/>
                    <a:pt x="297" y="37"/>
                    <a:pt x="297" y="37"/>
                  </a:cubicBezTo>
                  <a:cubicBezTo>
                    <a:pt x="631" y="0"/>
                    <a:pt x="631" y="0"/>
                    <a:pt x="631" y="0"/>
                  </a:cubicBezTo>
                  <a:cubicBezTo>
                    <a:pt x="631" y="0"/>
                    <a:pt x="1021" y="19"/>
                    <a:pt x="1057" y="19"/>
                  </a:cubicBezTo>
                  <a:cubicBezTo>
                    <a:pt x="1095" y="19"/>
                    <a:pt x="1169" y="19"/>
                    <a:pt x="1206" y="37"/>
                  </a:cubicBezTo>
                  <a:cubicBezTo>
                    <a:pt x="1243" y="74"/>
                    <a:pt x="1317" y="130"/>
                    <a:pt x="1317" y="149"/>
                  </a:cubicBezTo>
                  <a:cubicBezTo>
                    <a:pt x="1317" y="149"/>
                    <a:pt x="1317" y="185"/>
                    <a:pt x="1317" y="223"/>
                  </a:cubicBezTo>
                  <a:cubicBezTo>
                    <a:pt x="1317" y="260"/>
                    <a:pt x="1317" y="371"/>
                    <a:pt x="1392" y="445"/>
                  </a:cubicBezTo>
                  <a:cubicBezTo>
                    <a:pt x="1392" y="445"/>
                    <a:pt x="1502" y="520"/>
                    <a:pt x="1650" y="556"/>
                  </a:cubicBezTo>
                  <a:cubicBezTo>
                    <a:pt x="1650" y="556"/>
                    <a:pt x="1762" y="575"/>
                    <a:pt x="1799" y="538"/>
                  </a:cubicBezTo>
                  <a:cubicBezTo>
                    <a:pt x="1854" y="501"/>
                    <a:pt x="1965" y="371"/>
                    <a:pt x="2021" y="371"/>
                  </a:cubicBezTo>
                  <a:cubicBezTo>
                    <a:pt x="2077" y="352"/>
                    <a:pt x="2114" y="334"/>
                    <a:pt x="2188" y="371"/>
                  </a:cubicBezTo>
                  <a:cubicBezTo>
                    <a:pt x="2262" y="408"/>
                    <a:pt x="2355" y="445"/>
                    <a:pt x="2374" y="445"/>
                  </a:cubicBezTo>
                  <a:cubicBezTo>
                    <a:pt x="2392" y="445"/>
                    <a:pt x="2448" y="390"/>
                    <a:pt x="2522" y="445"/>
                  </a:cubicBezTo>
                  <a:cubicBezTo>
                    <a:pt x="2596" y="501"/>
                    <a:pt x="2541" y="612"/>
                    <a:pt x="2541" y="631"/>
                  </a:cubicBezTo>
                  <a:cubicBezTo>
                    <a:pt x="2541" y="631"/>
                    <a:pt x="2485" y="761"/>
                    <a:pt x="2504" y="816"/>
                  </a:cubicBezTo>
                  <a:cubicBezTo>
                    <a:pt x="2504" y="872"/>
                    <a:pt x="2522" y="909"/>
                    <a:pt x="2541" y="965"/>
                  </a:cubicBezTo>
                  <a:cubicBezTo>
                    <a:pt x="2559" y="1020"/>
                    <a:pt x="2578" y="1057"/>
                    <a:pt x="2559" y="1113"/>
                  </a:cubicBezTo>
                  <a:cubicBezTo>
                    <a:pt x="2541" y="1168"/>
                    <a:pt x="2541" y="1224"/>
                    <a:pt x="2596" y="1224"/>
                  </a:cubicBezTo>
                  <a:cubicBezTo>
                    <a:pt x="2633" y="1243"/>
                    <a:pt x="2689" y="1243"/>
                    <a:pt x="2763" y="1243"/>
                  </a:cubicBezTo>
                  <a:cubicBezTo>
                    <a:pt x="2837" y="1262"/>
                    <a:pt x="2912" y="1243"/>
                    <a:pt x="3023" y="1280"/>
                  </a:cubicBezTo>
                  <a:cubicBezTo>
                    <a:pt x="3134" y="1298"/>
                    <a:pt x="3078" y="1262"/>
                    <a:pt x="3060" y="1317"/>
                  </a:cubicBezTo>
                  <a:cubicBezTo>
                    <a:pt x="3023" y="1373"/>
                    <a:pt x="3023" y="1503"/>
                    <a:pt x="3004" y="1577"/>
                  </a:cubicBezTo>
                  <a:cubicBezTo>
                    <a:pt x="3004" y="1651"/>
                    <a:pt x="3042" y="1781"/>
                    <a:pt x="2967" y="1781"/>
                  </a:cubicBezTo>
                  <a:cubicBezTo>
                    <a:pt x="2912" y="1799"/>
                    <a:pt x="2875" y="1781"/>
                    <a:pt x="2745" y="1781"/>
                  </a:cubicBezTo>
                  <a:cubicBezTo>
                    <a:pt x="2615" y="1799"/>
                    <a:pt x="2559" y="1744"/>
                    <a:pt x="2522" y="1799"/>
                  </a:cubicBezTo>
                  <a:cubicBezTo>
                    <a:pt x="2485" y="1855"/>
                    <a:pt x="2504" y="2059"/>
                    <a:pt x="2504" y="2133"/>
                  </a:cubicBezTo>
                  <a:cubicBezTo>
                    <a:pt x="2504" y="2207"/>
                    <a:pt x="2522" y="2411"/>
                    <a:pt x="2504" y="2467"/>
                  </a:cubicBezTo>
                  <a:cubicBezTo>
                    <a:pt x="2466" y="2523"/>
                    <a:pt x="2504" y="2597"/>
                    <a:pt x="2522" y="2616"/>
                  </a:cubicBezTo>
                  <a:cubicBezTo>
                    <a:pt x="2559" y="2652"/>
                    <a:pt x="2652" y="2782"/>
                    <a:pt x="2689" y="2820"/>
                  </a:cubicBezTo>
                  <a:cubicBezTo>
                    <a:pt x="2726" y="2875"/>
                    <a:pt x="2819" y="2931"/>
                    <a:pt x="2763" y="2968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02" name="Freeform 26"/>
            <p:cNvSpPr>
              <a:spLocks noChangeArrowheads="1"/>
            </p:cNvSpPr>
            <p:nvPr/>
          </p:nvSpPr>
          <p:spPr bwMode="auto">
            <a:xfrm>
              <a:off x="3894138" y="5702300"/>
              <a:ext cx="1168400" cy="1116013"/>
            </a:xfrm>
            <a:custGeom>
              <a:avLst/>
              <a:gdLst>
                <a:gd name="T0" fmla="*/ 983 w 3247"/>
                <a:gd name="T1" fmla="*/ 3043 h 3100"/>
                <a:gd name="T2" fmla="*/ 983 w 3247"/>
                <a:gd name="T3" fmla="*/ 3043 h 3100"/>
                <a:gd name="T4" fmla="*/ 1057 w 3247"/>
                <a:gd name="T5" fmla="*/ 2894 h 3100"/>
                <a:gd name="T6" fmla="*/ 1224 w 3247"/>
                <a:gd name="T7" fmla="*/ 2969 h 3100"/>
                <a:gd name="T8" fmla="*/ 1336 w 3247"/>
                <a:gd name="T9" fmla="*/ 3061 h 3100"/>
                <a:gd name="T10" fmla="*/ 1520 w 3247"/>
                <a:gd name="T11" fmla="*/ 3080 h 3100"/>
                <a:gd name="T12" fmla="*/ 1799 w 3247"/>
                <a:gd name="T13" fmla="*/ 3043 h 3100"/>
                <a:gd name="T14" fmla="*/ 1836 w 3247"/>
                <a:gd name="T15" fmla="*/ 2653 h 3100"/>
                <a:gd name="T16" fmla="*/ 1854 w 3247"/>
                <a:gd name="T17" fmla="*/ 2097 h 3100"/>
                <a:gd name="T18" fmla="*/ 1873 w 3247"/>
                <a:gd name="T19" fmla="*/ 1318 h 3100"/>
                <a:gd name="T20" fmla="*/ 1947 w 3247"/>
                <a:gd name="T21" fmla="*/ 1225 h 3100"/>
                <a:gd name="T22" fmla="*/ 2133 w 3247"/>
                <a:gd name="T23" fmla="*/ 1188 h 3100"/>
                <a:gd name="T24" fmla="*/ 2170 w 3247"/>
                <a:gd name="T25" fmla="*/ 761 h 3100"/>
                <a:gd name="T26" fmla="*/ 2170 w 3247"/>
                <a:gd name="T27" fmla="*/ 409 h 3100"/>
                <a:gd name="T28" fmla="*/ 2430 w 3247"/>
                <a:gd name="T29" fmla="*/ 316 h 3100"/>
                <a:gd name="T30" fmla="*/ 2763 w 3247"/>
                <a:gd name="T31" fmla="*/ 297 h 3100"/>
                <a:gd name="T32" fmla="*/ 2912 w 3247"/>
                <a:gd name="T33" fmla="*/ 353 h 3100"/>
                <a:gd name="T34" fmla="*/ 3023 w 3247"/>
                <a:gd name="T35" fmla="*/ 260 h 3100"/>
                <a:gd name="T36" fmla="*/ 3190 w 3247"/>
                <a:gd name="T37" fmla="*/ 241 h 3100"/>
                <a:gd name="T38" fmla="*/ 3227 w 3247"/>
                <a:gd name="T39" fmla="*/ 167 h 3100"/>
                <a:gd name="T40" fmla="*/ 3042 w 3247"/>
                <a:gd name="T41" fmla="*/ 149 h 3100"/>
                <a:gd name="T42" fmla="*/ 2986 w 3247"/>
                <a:gd name="T43" fmla="*/ 149 h 3100"/>
                <a:gd name="T44" fmla="*/ 2912 w 3247"/>
                <a:gd name="T45" fmla="*/ 149 h 3100"/>
                <a:gd name="T46" fmla="*/ 2801 w 3247"/>
                <a:gd name="T47" fmla="*/ 167 h 3100"/>
                <a:gd name="T48" fmla="*/ 2782 w 3247"/>
                <a:gd name="T49" fmla="*/ 167 h 3100"/>
                <a:gd name="T50" fmla="*/ 2707 w 3247"/>
                <a:gd name="T51" fmla="*/ 223 h 3100"/>
                <a:gd name="T52" fmla="*/ 2541 w 3247"/>
                <a:gd name="T53" fmla="*/ 260 h 3100"/>
                <a:gd name="T54" fmla="*/ 2355 w 3247"/>
                <a:gd name="T55" fmla="*/ 279 h 3100"/>
                <a:gd name="T56" fmla="*/ 2151 w 3247"/>
                <a:gd name="T57" fmla="*/ 260 h 3100"/>
                <a:gd name="T58" fmla="*/ 1836 w 3247"/>
                <a:gd name="T59" fmla="*/ 149 h 3100"/>
                <a:gd name="T60" fmla="*/ 1576 w 3247"/>
                <a:gd name="T61" fmla="*/ 93 h 3100"/>
                <a:gd name="T62" fmla="*/ 1150 w 3247"/>
                <a:gd name="T63" fmla="*/ 75 h 3100"/>
                <a:gd name="T64" fmla="*/ 705 w 3247"/>
                <a:gd name="T65" fmla="*/ 93 h 3100"/>
                <a:gd name="T66" fmla="*/ 427 w 3247"/>
                <a:gd name="T67" fmla="*/ 38 h 3100"/>
                <a:gd name="T68" fmla="*/ 241 w 3247"/>
                <a:gd name="T69" fmla="*/ 19 h 3100"/>
                <a:gd name="T70" fmla="*/ 93 w 3247"/>
                <a:gd name="T71" fmla="*/ 93 h 3100"/>
                <a:gd name="T72" fmla="*/ 74 w 3247"/>
                <a:gd name="T73" fmla="*/ 130 h 3100"/>
                <a:gd name="T74" fmla="*/ 19 w 3247"/>
                <a:gd name="T75" fmla="*/ 279 h 3100"/>
                <a:gd name="T76" fmla="*/ 93 w 3247"/>
                <a:gd name="T77" fmla="*/ 483 h 3100"/>
                <a:gd name="T78" fmla="*/ 260 w 3247"/>
                <a:gd name="T79" fmla="*/ 668 h 3100"/>
                <a:gd name="T80" fmla="*/ 315 w 3247"/>
                <a:gd name="T81" fmla="*/ 872 h 3100"/>
                <a:gd name="T82" fmla="*/ 427 w 3247"/>
                <a:gd name="T83" fmla="*/ 1058 h 3100"/>
                <a:gd name="T84" fmla="*/ 556 w 3247"/>
                <a:gd name="T85" fmla="*/ 1318 h 3100"/>
                <a:gd name="T86" fmla="*/ 575 w 3247"/>
                <a:gd name="T87" fmla="*/ 1633 h 3100"/>
                <a:gd name="T88" fmla="*/ 686 w 3247"/>
                <a:gd name="T89" fmla="*/ 2134 h 3100"/>
                <a:gd name="T90" fmla="*/ 761 w 3247"/>
                <a:gd name="T91" fmla="*/ 2505 h 3100"/>
                <a:gd name="T92" fmla="*/ 853 w 3247"/>
                <a:gd name="T93" fmla="*/ 2913 h 3100"/>
                <a:gd name="T94" fmla="*/ 983 w 3247"/>
                <a:gd name="T95" fmla="*/ 3043 h 3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7" h="3100">
                  <a:moveTo>
                    <a:pt x="983" y="3043"/>
                  </a:moveTo>
                  <a:lnTo>
                    <a:pt x="983" y="3043"/>
                  </a:lnTo>
                  <a:cubicBezTo>
                    <a:pt x="983" y="3043"/>
                    <a:pt x="983" y="2876"/>
                    <a:pt x="1057" y="2894"/>
                  </a:cubicBezTo>
                  <a:cubicBezTo>
                    <a:pt x="1150" y="2894"/>
                    <a:pt x="1169" y="2894"/>
                    <a:pt x="1224" y="2969"/>
                  </a:cubicBezTo>
                  <a:cubicBezTo>
                    <a:pt x="1280" y="3024"/>
                    <a:pt x="1224" y="3024"/>
                    <a:pt x="1336" y="3061"/>
                  </a:cubicBezTo>
                  <a:cubicBezTo>
                    <a:pt x="1466" y="3099"/>
                    <a:pt x="1410" y="3080"/>
                    <a:pt x="1520" y="3080"/>
                  </a:cubicBezTo>
                  <a:cubicBezTo>
                    <a:pt x="1650" y="3080"/>
                    <a:pt x="1762" y="3099"/>
                    <a:pt x="1799" y="3043"/>
                  </a:cubicBezTo>
                  <a:cubicBezTo>
                    <a:pt x="1817" y="2969"/>
                    <a:pt x="1854" y="2764"/>
                    <a:pt x="1836" y="2653"/>
                  </a:cubicBezTo>
                  <a:cubicBezTo>
                    <a:pt x="1836" y="2523"/>
                    <a:pt x="1854" y="2171"/>
                    <a:pt x="1854" y="2097"/>
                  </a:cubicBezTo>
                  <a:cubicBezTo>
                    <a:pt x="1854" y="2004"/>
                    <a:pt x="1873" y="1354"/>
                    <a:pt x="1873" y="1318"/>
                  </a:cubicBezTo>
                  <a:cubicBezTo>
                    <a:pt x="1873" y="1280"/>
                    <a:pt x="1854" y="1206"/>
                    <a:pt x="1947" y="1225"/>
                  </a:cubicBezTo>
                  <a:cubicBezTo>
                    <a:pt x="2021" y="1225"/>
                    <a:pt x="2114" y="1280"/>
                    <a:pt x="2133" y="1188"/>
                  </a:cubicBezTo>
                  <a:cubicBezTo>
                    <a:pt x="2151" y="1095"/>
                    <a:pt x="2170" y="817"/>
                    <a:pt x="2170" y="761"/>
                  </a:cubicBezTo>
                  <a:cubicBezTo>
                    <a:pt x="2170" y="706"/>
                    <a:pt x="2133" y="464"/>
                    <a:pt x="2170" y="409"/>
                  </a:cubicBezTo>
                  <a:cubicBezTo>
                    <a:pt x="2207" y="353"/>
                    <a:pt x="2374" y="316"/>
                    <a:pt x="2430" y="316"/>
                  </a:cubicBezTo>
                  <a:cubicBezTo>
                    <a:pt x="2504" y="316"/>
                    <a:pt x="2707" y="260"/>
                    <a:pt x="2763" y="297"/>
                  </a:cubicBezTo>
                  <a:cubicBezTo>
                    <a:pt x="2819" y="353"/>
                    <a:pt x="2837" y="409"/>
                    <a:pt x="2912" y="353"/>
                  </a:cubicBezTo>
                  <a:cubicBezTo>
                    <a:pt x="2986" y="316"/>
                    <a:pt x="2949" y="297"/>
                    <a:pt x="3023" y="260"/>
                  </a:cubicBezTo>
                  <a:cubicBezTo>
                    <a:pt x="3097" y="241"/>
                    <a:pt x="3153" y="241"/>
                    <a:pt x="3190" y="241"/>
                  </a:cubicBezTo>
                  <a:cubicBezTo>
                    <a:pt x="3227" y="223"/>
                    <a:pt x="3246" y="186"/>
                    <a:pt x="3227" y="167"/>
                  </a:cubicBezTo>
                  <a:cubicBezTo>
                    <a:pt x="3208" y="167"/>
                    <a:pt x="3097" y="149"/>
                    <a:pt x="3042" y="149"/>
                  </a:cubicBezTo>
                  <a:cubicBezTo>
                    <a:pt x="2986" y="149"/>
                    <a:pt x="2986" y="149"/>
                    <a:pt x="2986" y="149"/>
                  </a:cubicBezTo>
                  <a:cubicBezTo>
                    <a:pt x="2986" y="149"/>
                    <a:pt x="2949" y="130"/>
                    <a:pt x="2912" y="149"/>
                  </a:cubicBezTo>
                  <a:cubicBezTo>
                    <a:pt x="2893" y="167"/>
                    <a:pt x="2801" y="167"/>
                    <a:pt x="2801" y="167"/>
                  </a:cubicBezTo>
                  <a:lnTo>
                    <a:pt x="2782" y="167"/>
                  </a:lnTo>
                  <a:cubicBezTo>
                    <a:pt x="2763" y="186"/>
                    <a:pt x="2726" y="205"/>
                    <a:pt x="2707" y="223"/>
                  </a:cubicBezTo>
                  <a:cubicBezTo>
                    <a:pt x="2671" y="241"/>
                    <a:pt x="2596" y="260"/>
                    <a:pt x="2541" y="260"/>
                  </a:cubicBezTo>
                  <a:cubicBezTo>
                    <a:pt x="2485" y="260"/>
                    <a:pt x="2411" y="260"/>
                    <a:pt x="2355" y="279"/>
                  </a:cubicBezTo>
                  <a:cubicBezTo>
                    <a:pt x="2300" y="279"/>
                    <a:pt x="2188" y="279"/>
                    <a:pt x="2151" y="260"/>
                  </a:cubicBezTo>
                  <a:cubicBezTo>
                    <a:pt x="2133" y="223"/>
                    <a:pt x="1836" y="149"/>
                    <a:pt x="1836" y="149"/>
                  </a:cubicBezTo>
                  <a:cubicBezTo>
                    <a:pt x="1576" y="93"/>
                    <a:pt x="1576" y="93"/>
                    <a:pt x="1576" y="93"/>
                  </a:cubicBezTo>
                  <a:cubicBezTo>
                    <a:pt x="1576" y="93"/>
                    <a:pt x="1354" y="56"/>
                    <a:pt x="1150" y="75"/>
                  </a:cubicBezTo>
                  <a:cubicBezTo>
                    <a:pt x="965" y="93"/>
                    <a:pt x="705" y="93"/>
                    <a:pt x="705" y="93"/>
                  </a:cubicBezTo>
                  <a:cubicBezTo>
                    <a:pt x="705" y="93"/>
                    <a:pt x="501" y="56"/>
                    <a:pt x="427" y="38"/>
                  </a:cubicBezTo>
                  <a:cubicBezTo>
                    <a:pt x="334" y="0"/>
                    <a:pt x="260" y="19"/>
                    <a:pt x="241" y="19"/>
                  </a:cubicBezTo>
                  <a:cubicBezTo>
                    <a:pt x="223" y="38"/>
                    <a:pt x="93" y="93"/>
                    <a:pt x="93" y="93"/>
                  </a:cubicBezTo>
                  <a:cubicBezTo>
                    <a:pt x="93" y="93"/>
                    <a:pt x="111" y="93"/>
                    <a:pt x="74" y="130"/>
                  </a:cubicBezTo>
                  <a:cubicBezTo>
                    <a:pt x="37" y="167"/>
                    <a:pt x="0" y="223"/>
                    <a:pt x="19" y="279"/>
                  </a:cubicBezTo>
                  <a:cubicBezTo>
                    <a:pt x="19" y="335"/>
                    <a:pt x="19" y="409"/>
                    <a:pt x="93" y="483"/>
                  </a:cubicBezTo>
                  <a:cubicBezTo>
                    <a:pt x="185" y="557"/>
                    <a:pt x="241" y="594"/>
                    <a:pt x="260" y="668"/>
                  </a:cubicBezTo>
                  <a:cubicBezTo>
                    <a:pt x="279" y="724"/>
                    <a:pt x="315" y="798"/>
                    <a:pt x="315" y="872"/>
                  </a:cubicBezTo>
                  <a:cubicBezTo>
                    <a:pt x="334" y="947"/>
                    <a:pt x="371" y="983"/>
                    <a:pt x="427" y="1058"/>
                  </a:cubicBezTo>
                  <a:cubicBezTo>
                    <a:pt x="482" y="1132"/>
                    <a:pt x="538" y="1243"/>
                    <a:pt x="556" y="1318"/>
                  </a:cubicBezTo>
                  <a:cubicBezTo>
                    <a:pt x="594" y="1392"/>
                    <a:pt x="594" y="1559"/>
                    <a:pt x="575" y="1633"/>
                  </a:cubicBezTo>
                  <a:cubicBezTo>
                    <a:pt x="575" y="1707"/>
                    <a:pt x="668" y="2078"/>
                    <a:pt x="686" y="2134"/>
                  </a:cubicBezTo>
                  <a:cubicBezTo>
                    <a:pt x="724" y="2190"/>
                    <a:pt x="761" y="2301"/>
                    <a:pt x="761" y="2505"/>
                  </a:cubicBezTo>
                  <a:cubicBezTo>
                    <a:pt x="761" y="2709"/>
                    <a:pt x="779" y="2839"/>
                    <a:pt x="853" y="2913"/>
                  </a:cubicBezTo>
                  <a:cubicBezTo>
                    <a:pt x="909" y="2969"/>
                    <a:pt x="965" y="3043"/>
                    <a:pt x="983" y="3043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03" name="Freeform 27"/>
            <p:cNvSpPr>
              <a:spLocks noChangeArrowheads="1"/>
            </p:cNvSpPr>
            <p:nvPr/>
          </p:nvSpPr>
          <p:spPr bwMode="auto">
            <a:xfrm>
              <a:off x="4248150" y="6176963"/>
              <a:ext cx="1455738" cy="1282700"/>
            </a:xfrm>
            <a:custGeom>
              <a:avLst/>
              <a:gdLst>
                <a:gd name="T0" fmla="*/ 3950 w 4045"/>
                <a:gd name="T1" fmla="*/ 1131 h 3562"/>
                <a:gd name="T2" fmla="*/ 3950 w 4045"/>
                <a:gd name="T3" fmla="*/ 1131 h 3562"/>
                <a:gd name="T4" fmla="*/ 4006 w 4045"/>
                <a:gd name="T5" fmla="*/ 1335 h 3562"/>
                <a:gd name="T6" fmla="*/ 3784 w 4045"/>
                <a:gd name="T7" fmla="*/ 1799 h 3562"/>
                <a:gd name="T8" fmla="*/ 3673 w 4045"/>
                <a:gd name="T9" fmla="*/ 1892 h 3562"/>
                <a:gd name="T10" fmla="*/ 3394 w 4045"/>
                <a:gd name="T11" fmla="*/ 2282 h 3562"/>
                <a:gd name="T12" fmla="*/ 2967 w 4045"/>
                <a:gd name="T13" fmla="*/ 2615 h 3562"/>
                <a:gd name="T14" fmla="*/ 2837 w 4045"/>
                <a:gd name="T15" fmla="*/ 2819 h 3562"/>
                <a:gd name="T16" fmla="*/ 2504 w 4045"/>
                <a:gd name="T17" fmla="*/ 3116 h 3562"/>
                <a:gd name="T18" fmla="*/ 2300 w 4045"/>
                <a:gd name="T19" fmla="*/ 3209 h 3562"/>
                <a:gd name="T20" fmla="*/ 2003 w 4045"/>
                <a:gd name="T21" fmla="*/ 3265 h 3562"/>
                <a:gd name="T22" fmla="*/ 1892 w 4045"/>
                <a:gd name="T23" fmla="*/ 3246 h 3562"/>
                <a:gd name="T24" fmla="*/ 1743 w 4045"/>
                <a:gd name="T25" fmla="*/ 3320 h 3562"/>
                <a:gd name="T26" fmla="*/ 1521 w 4045"/>
                <a:gd name="T27" fmla="*/ 3283 h 3562"/>
                <a:gd name="T28" fmla="*/ 1335 w 4045"/>
                <a:gd name="T29" fmla="*/ 3301 h 3562"/>
                <a:gd name="T30" fmla="*/ 1150 w 4045"/>
                <a:gd name="T31" fmla="*/ 3339 h 3562"/>
                <a:gd name="T32" fmla="*/ 1057 w 4045"/>
                <a:gd name="T33" fmla="*/ 3431 h 3562"/>
                <a:gd name="T34" fmla="*/ 982 w 4045"/>
                <a:gd name="T35" fmla="*/ 3450 h 3562"/>
                <a:gd name="T36" fmla="*/ 890 w 4045"/>
                <a:gd name="T37" fmla="*/ 3543 h 3562"/>
                <a:gd name="T38" fmla="*/ 723 w 4045"/>
                <a:gd name="T39" fmla="*/ 3487 h 3562"/>
                <a:gd name="T40" fmla="*/ 630 w 4045"/>
                <a:gd name="T41" fmla="*/ 3431 h 3562"/>
                <a:gd name="T42" fmla="*/ 575 w 4045"/>
                <a:gd name="T43" fmla="*/ 3339 h 3562"/>
                <a:gd name="T44" fmla="*/ 427 w 4045"/>
                <a:gd name="T45" fmla="*/ 3265 h 3562"/>
                <a:gd name="T46" fmla="*/ 464 w 4045"/>
                <a:gd name="T47" fmla="*/ 3135 h 3562"/>
                <a:gd name="T48" fmla="*/ 334 w 4045"/>
                <a:gd name="T49" fmla="*/ 3005 h 3562"/>
                <a:gd name="T50" fmla="*/ 334 w 4045"/>
                <a:gd name="T51" fmla="*/ 2838 h 3562"/>
                <a:gd name="T52" fmla="*/ 427 w 4045"/>
                <a:gd name="T53" fmla="*/ 2634 h 3562"/>
                <a:gd name="T54" fmla="*/ 353 w 4045"/>
                <a:gd name="T55" fmla="*/ 2467 h 3562"/>
                <a:gd name="T56" fmla="*/ 186 w 4045"/>
                <a:gd name="T57" fmla="*/ 2263 h 3562"/>
                <a:gd name="T58" fmla="*/ 149 w 4045"/>
                <a:gd name="T59" fmla="*/ 2077 h 3562"/>
                <a:gd name="T60" fmla="*/ 74 w 4045"/>
                <a:gd name="T61" fmla="*/ 1855 h 3562"/>
                <a:gd name="T62" fmla="*/ 56 w 4045"/>
                <a:gd name="T63" fmla="*/ 1743 h 3562"/>
                <a:gd name="T64" fmla="*/ 0 w 4045"/>
                <a:gd name="T65" fmla="*/ 1725 h 3562"/>
                <a:gd name="T66" fmla="*/ 19 w 4045"/>
                <a:gd name="T67" fmla="*/ 1595 h 3562"/>
                <a:gd name="T68" fmla="*/ 112 w 4045"/>
                <a:gd name="T69" fmla="*/ 1576 h 3562"/>
                <a:gd name="T70" fmla="*/ 204 w 4045"/>
                <a:gd name="T71" fmla="*/ 1595 h 3562"/>
                <a:gd name="T72" fmla="*/ 279 w 4045"/>
                <a:gd name="T73" fmla="*/ 1688 h 3562"/>
                <a:gd name="T74" fmla="*/ 353 w 4045"/>
                <a:gd name="T75" fmla="*/ 1743 h 3562"/>
                <a:gd name="T76" fmla="*/ 464 w 4045"/>
                <a:gd name="T77" fmla="*/ 1781 h 3562"/>
                <a:gd name="T78" fmla="*/ 723 w 4045"/>
                <a:gd name="T79" fmla="*/ 1781 h 3562"/>
                <a:gd name="T80" fmla="*/ 834 w 4045"/>
                <a:gd name="T81" fmla="*/ 1669 h 3562"/>
                <a:gd name="T82" fmla="*/ 871 w 4045"/>
                <a:gd name="T83" fmla="*/ 1354 h 3562"/>
                <a:gd name="T84" fmla="*/ 871 w 4045"/>
                <a:gd name="T85" fmla="*/ 667 h 3562"/>
                <a:gd name="T86" fmla="*/ 1094 w 4045"/>
                <a:gd name="T87" fmla="*/ 797 h 3562"/>
                <a:gd name="T88" fmla="*/ 1094 w 4045"/>
                <a:gd name="T89" fmla="*/ 1113 h 3562"/>
                <a:gd name="T90" fmla="*/ 1391 w 4045"/>
                <a:gd name="T91" fmla="*/ 1298 h 3562"/>
                <a:gd name="T92" fmla="*/ 1576 w 4045"/>
                <a:gd name="T93" fmla="*/ 1020 h 3562"/>
                <a:gd name="T94" fmla="*/ 1724 w 4045"/>
                <a:gd name="T95" fmla="*/ 872 h 3562"/>
                <a:gd name="T96" fmla="*/ 1892 w 4045"/>
                <a:gd name="T97" fmla="*/ 964 h 3562"/>
                <a:gd name="T98" fmla="*/ 2263 w 4045"/>
                <a:gd name="T99" fmla="*/ 946 h 3562"/>
                <a:gd name="T100" fmla="*/ 2392 w 4045"/>
                <a:gd name="T101" fmla="*/ 742 h 3562"/>
                <a:gd name="T102" fmla="*/ 2504 w 4045"/>
                <a:gd name="T103" fmla="*/ 612 h 3562"/>
                <a:gd name="T104" fmla="*/ 2819 w 4045"/>
                <a:gd name="T105" fmla="*/ 296 h 3562"/>
                <a:gd name="T106" fmla="*/ 3042 w 4045"/>
                <a:gd name="T107" fmla="*/ 130 h 3562"/>
                <a:gd name="T108" fmla="*/ 3190 w 4045"/>
                <a:gd name="T109" fmla="*/ 0 h 3562"/>
                <a:gd name="T110" fmla="*/ 3450 w 4045"/>
                <a:gd name="T111" fmla="*/ 55 h 3562"/>
                <a:gd name="T112" fmla="*/ 3747 w 4045"/>
                <a:gd name="T113" fmla="*/ 148 h 3562"/>
                <a:gd name="T114" fmla="*/ 3784 w 4045"/>
                <a:gd name="T115" fmla="*/ 278 h 3562"/>
                <a:gd name="T116" fmla="*/ 3858 w 4045"/>
                <a:gd name="T117" fmla="*/ 537 h 3562"/>
                <a:gd name="T118" fmla="*/ 3858 w 4045"/>
                <a:gd name="T119" fmla="*/ 742 h 3562"/>
                <a:gd name="T120" fmla="*/ 3784 w 4045"/>
                <a:gd name="T121" fmla="*/ 909 h 3562"/>
                <a:gd name="T122" fmla="*/ 3821 w 4045"/>
                <a:gd name="T123" fmla="*/ 1001 h 3562"/>
                <a:gd name="T124" fmla="*/ 3950 w 4045"/>
                <a:gd name="T125" fmla="*/ 1131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45" h="3562">
                  <a:moveTo>
                    <a:pt x="3950" y="1131"/>
                  </a:moveTo>
                  <a:lnTo>
                    <a:pt x="3950" y="1131"/>
                  </a:lnTo>
                  <a:cubicBezTo>
                    <a:pt x="3950" y="1131"/>
                    <a:pt x="4044" y="1243"/>
                    <a:pt x="4006" y="1335"/>
                  </a:cubicBezTo>
                  <a:cubicBezTo>
                    <a:pt x="3969" y="1410"/>
                    <a:pt x="3876" y="1706"/>
                    <a:pt x="3784" y="1799"/>
                  </a:cubicBezTo>
                  <a:cubicBezTo>
                    <a:pt x="3673" y="1892"/>
                    <a:pt x="3673" y="1892"/>
                    <a:pt x="3673" y="1892"/>
                  </a:cubicBezTo>
                  <a:cubicBezTo>
                    <a:pt x="3673" y="1892"/>
                    <a:pt x="3524" y="2133"/>
                    <a:pt x="3394" y="2282"/>
                  </a:cubicBezTo>
                  <a:cubicBezTo>
                    <a:pt x="3246" y="2430"/>
                    <a:pt x="3079" y="2541"/>
                    <a:pt x="2967" y="2615"/>
                  </a:cubicBezTo>
                  <a:cubicBezTo>
                    <a:pt x="2875" y="2708"/>
                    <a:pt x="2949" y="2708"/>
                    <a:pt x="2837" y="2819"/>
                  </a:cubicBezTo>
                  <a:cubicBezTo>
                    <a:pt x="2726" y="2930"/>
                    <a:pt x="2615" y="3042"/>
                    <a:pt x="2504" y="3116"/>
                  </a:cubicBezTo>
                  <a:cubicBezTo>
                    <a:pt x="2411" y="3190"/>
                    <a:pt x="2392" y="3209"/>
                    <a:pt x="2300" y="3209"/>
                  </a:cubicBezTo>
                  <a:cubicBezTo>
                    <a:pt x="2225" y="3190"/>
                    <a:pt x="2040" y="3265"/>
                    <a:pt x="2003" y="3265"/>
                  </a:cubicBezTo>
                  <a:cubicBezTo>
                    <a:pt x="1966" y="3283"/>
                    <a:pt x="1929" y="3209"/>
                    <a:pt x="1892" y="3246"/>
                  </a:cubicBezTo>
                  <a:cubicBezTo>
                    <a:pt x="1836" y="3283"/>
                    <a:pt x="1854" y="3357"/>
                    <a:pt x="1743" y="3320"/>
                  </a:cubicBezTo>
                  <a:cubicBezTo>
                    <a:pt x="1632" y="3265"/>
                    <a:pt x="1595" y="3265"/>
                    <a:pt x="1521" y="3283"/>
                  </a:cubicBezTo>
                  <a:cubicBezTo>
                    <a:pt x="1447" y="3301"/>
                    <a:pt x="1409" y="3301"/>
                    <a:pt x="1335" y="3301"/>
                  </a:cubicBezTo>
                  <a:cubicBezTo>
                    <a:pt x="1261" y="3283"/>
                    <a:pt x="1168" y="3320"/>
                    <a:pt x="1150" y="3339"/>
                  </a:cubicBezTo>
                  <a:cubicBezTo>
                    <a:pt x="1131" y="3357"/>
                    <a:pt x="1112" y="3431"/>
                    <a:pt x="1057" y="3431"/>
                  </a:cubicBezTo>
                  <a:cubicBezTo>
                    <a:pt x="1001" y="3431"/>
                    <a:pt x="1020" y="3413"/>
                    <a:pt x="982" y="3450"/>
                  </a:cubicBezTo>
                  <a:cubicBezTo>
                    <a:pt x="946" y="3506"/>
                    <a:pt x="964" y="3561"/>
                    <a:pt x="890" y="3543"/>
                  </a:cubicBezTo>
                  <a:cubicBezTo>
                    <a:pt x="834" y="3524"/>
                    <a:pt x="779" y="3506"/>
                    <a:pt x="723" y="3487"/>
                  </a:cubicBezTo>
                  <a:cubicBezTo>
                    <a:pt x="667" y="3469"/>
                    <a:pt x="649" y="3469"/>
                    <a:pt x="630" y="3431"/>
                  </a:cubicBezTo>
                  <a:cubicBezTo>
                    <a:pt x="593" y="3376"/>
                    <a:pt x="630" y="3357"/>
                    <a:pt x="575" y="3339"/>
                  </a:cubicBezTo>
                  <a:cubicBezTo>
                    <a:pt x="520" y="3320"/>
                    <a:pt x="427" y="3301"/>
                    <a:pt x="427" y="3265"/>
                  </a:cubicBezTo>
                  <a:cubicBezTo>
                    <a:pt x="446" y="3227"/>
                    <a:pt x="483" y="3190"/>
                    <a:pt x="464" y="3135"/>
                  </a:cubicBezTo>
                  <a:cubicBezTo>
                    <a:pt x="427" y="3098"/>
                    <a:pt x="353" y="3060"/>
                    <a:pt x="334" y="3005"/>
                  </a:cubicBezTo>
                  <a:cubicBezTo>
                    <a:pt x="334" y="2949"/>
                    <a:pt x="260" y="2912"/>
                    <a:pt x="334" y="2838"/>
                  </a:cubicBezTo>
                  <a:cubicBezTo>
                    <a:pt x="409" y="2782"/>
                    <a:pt x="427" y="2671"/>
                    <a:pt x="427" y="2634"/>
                  </a:cubicBezTo>
                  <a:cubicBezTo>
                    <a:pt x="409" y="2578"/>
                    <a:pt x="427" y="2541"/>
                    <a:pt x="353" y="2467"/>
                  </a:cubicBezTo>
                  <a:cubicBezTo>
                    <a:pt x="297" y="2393"/>
                    <a:pt x="204" y="2300"/>
                    <a:pt x="186" y="2263"/>
                  </a:cubicBezTo>
                  <a:cubicBezTo>
                    <a:pt x="167" y="2226"/>
                    <a:pt x="186" y="2114"/>
                    <a:pt x="149" y="2077"/>
                  </a:cubicBezTo>
                  <a:cubicBezTo>
                    <a:pt x="130" y="2040"/>
                    <a:pt x="112" y="1892"/>
                    <a:pt x="74" y="1855"/>
                  </a:cubicBezTo>
                  <a:cubicBezTo>
                    <a:pt x="38" y="1817"/>
                    <a:pt x="38" y="1781"/>
                    <a:pt x="56" y="1743"/>
                  </a:cubicBezTo>
                  <a:cubicBezTo>
                    <a:pt x="56" y="1725"/>
                    <a:pt x="0" y="1725"/>
                    <a:pt x="0" y="1725"/>
                  </a:cubicBezTo>
                  <a:cubicBezTo>
                    <a:pt x="0" y="1725"/>
                    <a:pt x="0" y="1614"/>
                    <a:pt x="19" y="1595"/>
                  </a:cubicBezTo>
                  <a:cubicBezTo>
                    <a:pt x="38" y="1576"/>
                    <a:pt x="19" y="1558"/>
                    <a:pt x="112" y="1576"/>
                  </a:cubicBezTo>
                  <a:cubicBezTo>
                    <a:pt x="112" y="1576"/>
                    <a:pt x="186" y="1576"/>
                    <a:pt x="204" y="1595"/>
                  </a:cubicBezTo>
                  <a:cubicBezTo>
                    <a:pt x="223" y="1595"/>
                    <a:pt x="260" y="1651"/>
                    <a:pt x="279" y="1688"/>
                  </a:cubicBezTo>
                  <a:cubicBezTo>
                    <a:pt x="279" y="1706"/>
                    <a:pt x="315" y="1725"/>
                    <a:pt x="353" y="1743"/>
                  </a:cubicBezTo>
                  <a:cubicBezTo>
                    <a:pt x="409" y="1762"/>
                    <a:pt x="464" y="1781"/>
                    <a:pt x="464" y="1781"/>
                  </a:cubicBezTo>
                  <a:cubicBezTo>
                    <a:pt x="723" y="1781"/>
                    <a:pt x="723" y="1781"/>
                    <a:pt x="723" y="1781"/>
                  </a:cubicBezTo>
                  <a:cubicBezTo>
                    <a:pt x="723" y="1781"/>
                    <a:pt x="816" y="1781"/>
                    <a:pt x="834" y="1669"/>
                  </a:cubicBezTo>
                  <a:cubicBezTo>
                    <a:pt x="834" y="1558"/>
                    <a:pt x="871" y="1465"/>
                    <a:pt x="871" y="1354"/>
                  </a:cubicBezTo>
                  <a:cubicBezTo>
                    <a:pt x="871" y="1261"/>
                    <a:pt x="871" y="667"/>
                    <a:pt x="871" y="667"/>
                  </a:cubicBezTo>
                  <a:cubicBezTo>
                    <a:pt x="871" y="667"/>
                    <a:pt x="1076" y="723"/>
                    <a:pt x="1094" y="797"/>
                  </a:cubicBezTo>
                  <a:cubicBezTo>
                    <a:pt x="1112" y="872"/>
                    <a:pt x="1094" y="1001"/>
                    <a:pt x="1094" y="1113"/>
                  </a:cubicBezTo>
                  <a:cubicBezTo>
                    <a:pt x="1094" y="1224"/>
                    <a:pt x="1131" y="1428"/>
                    <a:pt x="1391" y="1298"/>
                  </a:cubicBezTo>
                  <a:cubicBezTo>
                    <a:pt x="1391" y="1298"/>
                    <a:pt x="1521" y="1075"/>
                    <a:pt x="1576" y="1020"/>
                  </a:cubicBezTo>
                  <a:cubicBezTo>
                    <a:pt x="1632" y="946"/>
                    <a:pt x="1669" y="853"/>
                    <a:pt x="1724" y="872"/>
                  </a:cubicBezTo>
                  <a:cubicBezTo>
                    <a:pt x="1780" y="890"/>
                    <a:pt x="1799" y="946"/>
                    <a:pt x="1892" y="964"/>
                  </a:cubicBezTo>
                  <a:cubicBezTo>
                    <a:pt x="1966" y="1001"/>
                    <a:pt x="2207" y="1020"/>
                    <a:pt x="2263" y="946"/>
                  </a:cubicBezTo>
                  <a:cubicBezTo>
                    <a:pt x="2337" y="872"/>
                    <a:pt x="2355" y="816"/>
                    <a:pt x="2392" y="742"/>
                  </a:cubicBezTo>
                  <a:cubicBezTo>
                    <a:pt x="2411" y="667"/>
                    <a:pt x="2485" y="630"/>
                    <a:pt x="2504" y="612"/>
                  </a:cubicBezTo>
                  <a:cubicBezTo>
                    <a:pt x="2541" y="593"/>
                    <a:pt x="2726" y="389"/>
                    <a:pt x="2819" y="296"/>
                  </a:cubicBezTo>
                  <a:cubicBezTo>
                    <a:pt x="2931" y="204"/>
                    <a:pt x="2967" y="166"/>
                    <a:pt x="3042" y="130"/>
                  </a:cubicBezTo>
                  <a:cubicBezTo>
                    <a:pt x="3097" y="92"/>
                    <a:pt x="3172" y="0"/>
                    <a:pt x="3190" y="0"/>
                  </a:cubicBezTo>
                  <a:cubicBezTo>
                    <a:pt x="3208" y="0"/>
                    <a:pt x="3338" y="18"/>
                    <a:pt x="3450" y="55"/>
                  </a:cubicBezTo>
                  <a:cubicBezTo>
                    <a:pt x="3543" y="111"/>
                    <a:pt x="3747" y="148"/>
                    <a:pt x="3747" y="148"/>
                  </a:cubicBezTo>
                  <a:cubicBezTo>
                    <a:pt x="3747" y="148"/>
                    <a:pt x="3765" y="222"/>
                    <a:pt x="3784" y="278"/>
                  </a:cubicBezTo>
                  <a:cubicBezTo>
                    <a:pt x="3784" y="333"/>
                    <a:pt x="3858" y="426"/>
                    <a:pt x="3858" y="537"/>
                  </a:cubicBezTo>
                  <a:cubicBezTo>
                    <a:pt x="3839" y="630"/>
                    <a:pt x="3895" y="649"/>
                    <a:pt x="3858" y="742"/>
                  </a:cubicBezTo>
                  <a:cubicBezTo>
                    <a:pt x="3821" y="816"/>
                    <a:pt x="3784" y="872"/>
                    <a:pt x="3784" y="909"/>
                  </a:cubicBezTo>
                  <a:cubicBezTo>
                    <a:pt x="3784" y="927"/>
                    <a:pt x="3802" y="983"/>
                    <a:pt x="3821" y="1001"/>
                  </a:cubicBezTo>
                  <a:cubicBezTo>
                    <a:pt x="3839" y="1039"/>
                    <a:pt x="3950" y="1131"/>
                    <a:pt x="3950" y="1131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24" name="Freeform 28"/>
            <p:cNvSpPr>
              <a:spLocks noChangeArrowheads="1"/>
            </p:cNvSpPr>
            <p:nvPr/>
          </p:nvSpPr>
          <p:spPr bwMode="auto">
            <a:xfrm>
              <a:off x="5503863" y="6524625"/>
              <a:ext cx="160337" cy="174625"/>
            </a:xfrm>
            <a:custGeom>
              <a:avLst/>
              <a:gdLst>
                <a:gd name="T0" fmla="*/ 445 w 446"/>
                <a:gd name="T1" fmla="*/ 186 h 483"/>
                <a:gd name="T2" fmla="*/ 445 w 446"/>
                <a:gd name="T3" fmla="*/ 186 h 483"/>
                <a:gd name="T4" fmla="*/ 371 w 446"/>
                <a:gd name="T5" fmla="*/ 390 h 483"/>
                <a:gd name="T6" fmla="*/ 130 w 446"/>
                <a:gd name="T7" fmla="*/ 427 h 483"/>
                <a:gd name="T8" fmla="*/ 18 w 446"/>
                <a:gd name="T9" fmla="*/ 223 h 483"/>
                <a:gd name="T10" fmla="*/ 186 w 446"/>
                <a:gd name="T11" fmla="*/ 19 h 483"/>
                <a:gd name="T12" fmla="*/ 445 w 446"/>
                <a:gd name="T13" fmla="*/ 18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6" h="483">
                  <a:moveTo>
                    <a:pt x="445" y="186"/>
                  </a:moveTo>
                  <a:lnTo>
                    <a:pt x="445" y="186"/>
                  </a:lnTo>
                  <a:cubicBezTo>
                    <a:pt x="445" y="186"/>
                    <a:pt x="445" y="334"/>
                    <a:pt x="371" y="390"/>
                  </a:cubicBezTo>
                  <a:cubicBezTo>
                    <a:pt x="315" y="446"/>
                    <a:pt x="186" y="482"/>
                    <a:pt x="130" y="427"/>
                  </a:cubicBezTo>
                  <a:cubicBezTo>
                    <a:pt x="74" y="390"/>
                    <a:pt x="0" y="316"/>
                    <a:pt x="18" y="223"/>
                  </a:cubicBezTo>
                  <a:cubicBezTo>
                    <a:pt x="18" y="130"/>
                    <a:pt x="92" y="37"/>
                    <a:pt x="186" y="19"/>
                  </a:cubicBezTo>
                  <a:cubicBezTo>
                    <a:pt x="260" y="0"/>
                    <a:pt x="408" y="75"/>
                    <a:pt x="445" y="18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25" name="Freeform 29"/>
            <p:cNvSpPr>
              <a:spLocks noChangeArrowheads="1"/>
            </p:cNvSpPr>
            <p:nvPr/>
          </p:nvSpPr>
          <p:spPr bwMode="auto">
            <a:xfrm>
              <a:off x="5135563" y="6784975"/>
              <a:ext cx="227012" cy="214313"/>
            </a:xfrm>
            <a:custGeom>
              <a:avLst/>
              <a:gdLst>
                <a:gd name="T0" fmla="*/ 483 w 632"/>
                <a:gd name="T1" fmla="*/ 37 h 595"/>
                <a:gd name="T2" fmla="*/ 483 w 632"/>
                <a:gd name="T3" fmla="*/ 37 h 595"/>
                <a:gd name="T4" fmla="*/ 613 w 632"/>
                <a:gd name="T5" fmla="*/ 204 h 595"/>
                <a:gd name="T6" fmla="*/ 557 w 632"/>
                <a:gd name="T7" fmla="*/ 464 h 595"/>
                <a:gd name="T8" fmla="*/ 335 w 632"/>
                <a:gd name="T9" fmla="*/ 500 h 595"/>
                <a:gd name="T10" fmla="*/ 112 w 632"/>
                <a:gd name="T11" fmla="*/ 519 h 595"/>
                <a:gd name="T12" fmla="*/ 75 w 632"/>
                <a:gd name="T13" fmla="*/ 278 h 595"/>
                <a:gd name="T14" fmla="*/ 242 w 632"/>
                <a:gd name="T15" fmla="*/ 148 h 595"/>
                <a:gd name="T16" fmla="*/ 483 w 632"/>
                <a:gd name="T17" fmla="*/ 37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2" h="595">
                  <a:moveTo>
                    <a:pt x="483" y="37"/>
                  </a:moveTo>
                  <a:lnTo>
                    <a:pt x="483" y="37"/>
                  </a:lnTo>
                  <a:cubicBezTo>
                    <a:pt x="594" y="74"/>
                    <a:pt x="594" y="129"/>
                    <a:pt x="613" y="204"/>
                  </a:cubicBezTo>
                  <a:cubicBezTo>
                    <a:pt x="631" y="278"/>
                    <a:pt x="613" y="445"/>
                    <a:pt x="557" y="464"/>
                  </a:cubicBezTo>
                  <a:cubicBezTo>
                    <a:pt x="501" y="464"/>
                    <a:pt x="409" y="464"/>
                    <a:pt x="335" y="500"/>
                  </a:cubicBezTo>
                  <a:cubicBezTo>
                    <a:pt x="279" y="556"/>
                    <a:pt x="168" y="594"/>
                    <a:pt x="112" y="519"/>
                  </a:cubicBezTo>
                  <a:cubicBezTo>
                    <a:pt x="75" y="464"/>
                    <a:pt x="0" y="334"/>
                    <a:pt x="75" y="278"/>
                  </a:cubicBezTo>
                  <a:cubicBezTo>
                    <a:pt x="130" y="223"/>
                    <a:pt x="168" y="204"/>
                    <a:pt x="242" y="148"/>
                  </a:cubicBezTo>
                  <a:cubicBezTo>
                    <a:pt x="316" y="93"/>
                    <a:pt x="335" y="0"/>
                    <a:pt x="483" y="37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26" name="Freeform 30"/>
            <p:cNvSpPr>
              <a:spLocks noChangeArrowheads="1"/>
            </p:cNvSpPr>
            <p:nvPr/>
          </p:nvSpPr>
          <p:spPr bwMode="auto">
            <a:xfrm>
              <a:off x="4562475" y="5768975"/>
              <a:ext cx="835025" cy="901700"/>
            </a:xfrm>
            <a:custGeom>
              <a:avLst/>
              <a:gdLst>
                <a:gd name="T0" fmla="*/ 0 w 2320"/>
                <a:gd name="T1" fmla="*/ 1799 h 2505"/>
                <a:gd name="T2" fmla="*/ 0 w 2320"/>
                <a:gd name="T3" fmla="*/ 1799 h 2505"/>
                <a:gd name="T4" fmla="*/ 19 w 2320"/>
                <a:gd name="T5" fmla="*/ 1076 h 2505"/>
                <a:gd name="T6" fmla="*/ 93 w 2320"/>
                <a:gd name="T7" fmla="*/ 1039 h 2505"/>
                <a:gd name="T8" fmla="*/ 241 w 2320"/>
                <a:gd name="T9" fmla="*/ 1057 h 2505"/>
                <a:gd name="T10" fmla="*/ 316 w 2320"/>
                <a:gd name="T11" fmla="*/ 761 h 2505"/>
                <a:gd name="T12" fmla="*/ 297 w 2320"/>
                <a:gd name="T13" fmla="*/ 371 h 2505"/>
                <a:gd name="T14" fmla="*/ 353 w 2320"/>
                <a:gd name="T15" fmla="*/ 185 h 2505"/>
                <a:gd name="T16" fmla="*/ 576 w 2320"/>
                <a:gd name="T17" fmla="*/ 130 h 2505"/>
                <a:gd name="T18" fmla="*/ 798 w 2320"/>
                <a:gd name="T19" fmla="*/ 93 h 2505"/>
                <a:gd name="T20" fmla="*/ 891 w 2320"/>
                <a:gd name="T21" fmla="*/ 111 h 2505"/>
                <a:gd name="T22" fmla="*/ 965 w 2320"/>
                <a:gd name="T23" fmla="*/ 167 h 2505"/>
                <a:gd name="T24" fmla="*/ 1076 w 2320"/>
                <a:gd name="T25" fmla="*/ 167 h 2505"/>
                <a:gd name="T26" fmla="*/ 1224 w 2320"/>
                <a:gd name="T27" fmla="*/ 74 h 2505"/>
                <a:gd name="T28" fmla="*/ 1354 w 2320"/>
                <a:gd name="T29" fmla="*/ 37 h 2505"/>
                <a:gd name="T30" fmla="*/ 1392 w 2320"/>
                <a:gd name="T31" fmla="*/ 0 h 2505"/>
                <a:gd name="T32" fmla="*/ 1503 w 2320"/>
                <a:gd name="T33" fmla="*/ 93 h 2505"/>
                <a:gd name="T34" fmla="*/ 1633 w 2320"/>
                <a:gd name="T35" fmla="*/ 408 h 2505"/>
                <a:gd name="T36" fmla="*/ 1855 w 2320"/>
                <a:gd name="T37" fmla="*/ 612 h 2505"/>
                <a:gd name="T38" fmla="*/ 2004 w 2320"/>
                <a:gd name="T39" fmla="*/ 853 h 2505"/>
                <a:gd name="T40" fmla="*/ 2301 w 2320"/>
                <a:gd name="T41" fmla="*/ 1094 h 2505"/>
                <a:gd name="T42" fmla="*/ 2319 w 2320"/>
                <a:gd name="T43" fmla="*/ 1132 h 2505"/>
                <a:gd name="T44" fmla="*/ 2189 w 2320"/>
                <a:gd name="T45" fmla="*/ 1243 h 2505"/>
                <a:gd name="T46" fmla="*/ 2041 w 2320"/>
                <a:gd name="T47" fmla="*/ 1354 h 2505"/>
                <a:gd name="T48" fmla="*/ 1744 w 2320"/>
                <a:gd name="T49" fmla="*/ 1651 h 2505"/>
                <a:gd name="T50" fmla="*/ 1633 w 2320"/>
                <a:gd name="T51" fmla="*/ 1744 h 2505"/>
                <a:gd name="T52" fmla="*/ 1540 w 2320"/>
                <a:gd name="T53" fmla="*/ 1836 h 2505"/>
                <a:gd name="T54" fmla="*/ 1392 w 2320"/>
                <a:gd name="T55" fmla="*/ 2078 h 2505"/>
                <a:gd name="T56" fmla="*/ 1262 w 2320"/>
                <a:gd name="T57" fmla="*/ 2133 h 2505"/>
                <a:gd name="T58" fmla="*/ 1002 w 2320"/>
                <a:gd name="T59" fmla="*/ 2096 h 2505"/>
                <a:gd name="T60" fmla="*/ 891 w 2320"/>
                <a:gd name="T61" fmla="*/ 2041 h 2505"/>
                <a:gd name="T62" fmla="*/ 798 w 2320"/>
                <a:gd name="T63" fmla="*/ 2022 h 2505"/>
                <a:gd name="T64" fmla="*/ 576 w 2320"/>
                <a:gd name="T65" fmla="*/ 2319 h 2505"/>
                <a:gd name="T66" fmla="*/ 520 w 2320"/>
                <a:gd name="T67" fmla="*/ 2430 h 2505"/>
                <a:gd name="T68" fmla="*/ 279 w 2320"/>
                <a:gd name="T69" fmla="*/ 2449 h 2505"/>
                <a:gd name="T70" fmla="*/ 223 w 2320"/>
                <a:gd name="T71" fmla="*/ 2226 h 2505"/>
                <a:gd name="T72" fmla="*/ 223 w 2320"/>
                <a:gd name="T73" fmla="*/ 1929 h 2505"/>
                <a:gd name="T74" fmla="*/ 0 w 2320"/>
                <a:gd name="T75" fmla="*/ 1799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0" h="2505">
                  <a:moveTo>
                    <a:pt x="0" y="1799"/>
                  </a:moveTo>
                  <a:lnTo>
                    <a:pt x="0" y="1799"/>
                  </a:lnTo>
                  <a:cubicBezTo>
                    <a:pt x="19" y="1076"/>
                    <a:pt x="19" y="1076"/>
                    <a:pt x="19" y="1076"/>
                  </a:cubicBezTo>
                  <a:cubicBezTo>
                    <a:pt x="19" y="1076"/>
                    <a:pt x="19" y="1039"/>
                    <a:pt x="93" y="1039"/>
                  </a:cubicBezTo>
                  <a:cubicBezTo>
                    <a:pt x="149" y="1020"/>
                    <a:pt x="205" y="1076"/>
                    <a:pt x="241" y="1057"/>
                  </a:cubicBezTo>
                  <a:cubicBezTo>
                    <a:pt x="297" y="1039"/>
                    <a:pt x="316" y="816"/>
                    <a:pt x="316" y="761"/>
                  </a:cubicBezTo>
                  <a:cubicBezTo>
                    <a:pt x="316" y="686"/>
                    <a:pt x="297" y="408"/>
                    <a:pt x="297" y="371"/>
                  </a:cubicBezTo>
                  <a:cubicBezTo>
                    <a:pt x="297" y="334"/>
                    <a:pt x="316" y="204"/>
                    <a:pt x="353" y="185"/>
                  </a:cubicBezTo>
                  <a:cubicBezTo>
                    <a:pt x="408" y="167"/>
                    <a:pt x="538" y="149"/>
                    <a:pt x="576" y="130"/>
                  </a:cubicBezTo>
                  <a:cubicBezTo>
                    <a:pt x="631" y="130"/>
                    <a:pt x="779" y="111"/>
                    <a:pt x="798" y="93"/>
                  </a:cubicBezTo>
                  <a:cubicBezTo>
                    <a:pt x="817" y="93"/>
                    <a:pt x="872" y="93"/>
                    <a:pt x="891" y="111"/>
                  </a:cubicBezTo>
                  <a:cubicBezTo>
                    <a:pt x="891" y="111"/>
                    <a:pt x="947" y="167"/>
                    <a:pt x="965" y="167"/>
                  </a:cubicBezTo>
                  <a:cubicBezTo>
                    <a:pt x="1002" y="185"/>
                    <a:pt x="1039" y="204"/>
                    <a:pt x="1076" y="167"/>
                  </a:cubicBezTo>
                  <a:cubicBezTo>
                    <a:pt x="1113" y="111"/>
                    <a:pt x="1150" y="74"/>
                    <a:pt x="1224" y="74"/>
                  </a:cubicBezTo>
                  <a:cubicBezTo>
                    <a:pt x="1318" y="55"/>
                    <a:pt x="1354" y="55"/>
                    <a:pt x="1354" y="37"/>
                  </a:cubicBezTo>
                  <a:cubicBezTo>
                    <a:pt x="1373" y="19"/>
                    <a:pt x="1392" y="0"/>
                    <a:pt x="1392" y="0"/>
                  </a:cubicBezTo>
                  <a:cubicBezTo>
                    <a:pt x="1392" y="0"/>
                    <a:pt x="1466" y="37"/>
                    <a:pt x="1503" y="93"/>
                  </a:cubicBezTo>
                  <a:cubicBezTo>
                    <a:pt x="1521" y="149"/>
                    <a:pt x="1559" y="334"/>
                    <a:pt x="1633" y="408"/>
                  </a:cubicBezTo>
                  <a:cubicBezTo>
                    <a:pt x="1707" y="482"/>
                    <a:pt x="1744" y="501"/>
                    <a:pt x="1855" y="612"/>
                  </a:cubicBezTo>
                  <a:cubicBezTo>
                    <a:pt x="1948" y="723"/>
                    <a:pt x="1911" y="742"/>
                    <a:pt x="2004" y="853"/>
                  </a:cubicBezTo>
                  <a:cubicBezTo>
                    <a:pt x="2096" y="965"/>
                    <a:pt x="2263" y="1057"/>
                    <a:pt x="2301" y="1094"/>
                  </a:cubicBezTo>
                  <a:cubicBezTo>
                    <a:pt x="2319" y="1113"/>
                    <a:pt x="2319" y="1132"/>
                    <a:pt x="2319" y="1132"/>
                  </a:cubicBezTo>
                  <a:cubicBezTo>
                    <a:pt x="2319" y="1132"/>
                    <a:pt x="2208" y="1243"/>
                    <a:pt x="2189" y="1243"/>
                  </a:cubicBezTo>
                  <a:cubicBezTo>
                    <a:pt x="2171" y="1262"/>
                    <a:pt x="2078" y="1317"/>
                    <a:pt x="2041" y="1354"/>
                  </a:cubicBezTo>
                  <a:cubicBezTo>
                    <a:pt x="2004" y="1391"/>
                    <a:pt x="1763" y="1595"/>
                    <a:pt x="1744" y="1651"/>
                  </a:cubicBezTo>
                  <a:cubicBezTo>
                    <a:pt x="1725" y="1688"/>
                    <a:pt x="1633" y="1744"/>
                    <a:pt x="1633" y="1744"/>
                  </a:cubicBezTo>
                  <a:cubicBezTo>
                    <a:pt x="1633" y="1744"/>
                    <a:pt x="1559" y="1781"/>
                    <a:pt x="1540" y="1836"/>
                  </a:cubicBezTo>
                  <a:cubicBezTo>
                    <a:pt x="1521" y="1874"/>
                    <a:pt x="1466" y="2022"/>
                    <a:pt x="1392" y="2078"/>
                  </a:cubicBezTo>
                  <a:cubicBezTo>
                    <a:pt x="1392" y="2078"/>
                    <a:pt x="1336" y="2133"/>
                    <a:pt x="1262" y="2133"/>
                  </a:cubicBezTo>
                  <a:cubicBezTo>
                    <a:pt x="1188" y="2133"/>
                    <a:pt x="1021" y="2115"/>
                    <a:pt x="1002" y="2096"/>
                  </a:cubicBezTo>
                  <a:cubicBezTo>
                    <a:pt x="965" y="2096"/>
                    <a:pt x="891" y="2041"/>
                    <a:pt x="891" y="2041"/>
                  </a:cubicBezTo>
                  <a:cubicBezTo>
                    <a:pt x="872" y="2022"/>
                    <a:pt x="835" y="1966"/>
                    <a:pt x="798" y="2022"/>
                  </a:cubicBezTo>
                  <a:cubicBezTo>
                    <a:pt x="742" y="2096"/>
                    <a:pt x="612" y="2301"/>
                    <a:pt x="576" y="2319"/>
                  </a:cubicBezTo>
                  <a:cubicBezTo>
                    <a:pt x="557" y="2356"/>
                    <a:pt x="520" y="2430"/>
                    <a:pt x="520" y="2430"/>
                  </a:cubicBezTo>
                  <a:cubicBezTo>
                    <a:pt x="520" y="2430"/>
                    <a:pt x="390" y="2504"/>
                    <a:pt x="279" y="2449"/>
                  </a:cubicBezTo>
                  <a:cubicBezTo>
                    <a:pt x="279" y="2449"/>
                    <a:pt x="223" y="2393"/>
                    <a:pt x="223" y="2226"/>
                  </a:cubicBezTo>
                  <a:cubicBezTo>
                    <a:pt x="223" y="2078"/>
                    <a:pt x="241" y="1966"/>
                    <a:pt x="223" y="1929"/>
                  </a:cubicBezTo>
                  <a:cubicBezTo>
                    <a:pt x="205" y="1892"/>
                    <a:pt x="56" y="1799"/>
                    <a:pt x="0" y="1799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27" name="Freeform 31"/>
            <p:cNvSpPr>
              <a:spLocks noChangeArrowheads="1"/>
            </p:cNvSpPr>
            <p:nvPr/>
          </p:nvSpPr>
          <p:spPr bwMode="auto">
            <a:xfrm>
              <a:off x="5470525" y="5127625"/>
              <a:ext cx="982663" cy="1449388"/>
            </a:xfrm>
            <a:custGeom>
              <a:avLst/>
              <a:gdLst>
                <a:gd name="T0" fmla="*/ 538 w 2728"/>
                <a:gd name="T1" fmla="*/ 4026 h 4027"/>
                <a:gd name="T2" fmla="*/ 538 w 2728"/>
                <a:gd name="T3" fmla="*/ 4026 h 4027"/>
                <a:gd name="T4" fmla="*/ 408 w 2728"/>
                <a:gd name="T5" fmla="*/ 3914 h 4027"/>
                <a:gd name="T6" fmla="*/ 390 w 2728"/>
                <a:gd name="T7" fmla="*/ 3822 h 4027"/>
                <a:gd name="T8" fmla="*/ 464 w 2728"/>
                <a:gd name="T9" fmla="*/ 3617 h 4027"/>
                <a:gd name="T10" fmla="*/ 445 w 2728"/>
                <a:gd name="T11" fmla="*/ 3506 h 4027"/>
                <a:gd name="T12" fmla="*/ 464 w 2728"/>
                <a:gd name="T13" fmla="*/ 3395 h 4027"/>
                <a:gd name="T14" fmla="*/ 390 w 2728"/>
                <a:gd name="T15" fmla="*/ 3246 h 4027"/>
                <a:gd name="T16" fmla="*/ 353 w 2728"/>
                <a:gd name="T17" fmla="*/ 3061 h 4027"/>
                <a:gd name="T18" fmla="*/ 556 w 2728"/>
                <a:gd name="T19" fmla="*/ 2746 h 4027"/>
                <a:gd name="T20" fmla="*/ 650 w 2728"/>
                <a:gd name="T21" fmla="*/ 2560 h 4027"/>
                <a:gd name="T22" fmla="*/ 779 w 2728"/>
                <a:gd name="T23" fmla="*/ 2245 h 4027"/>
                <a:gd name="T24" fmla="*/ 798 w 2728"/>
                <a:gd name="T25" fmla="*/ 1855 h 4027"/>
                <a:gd name="T26" fmla="*/ 705 w 2728"/>
                <a:gd name="T27" fmla="*/ 1577 h 4027"/>
                <a:gd name="T28" fmla="*/ 427 w 2728"/>
                <a:gd name="T29" fmla="*/ 1447 h 4027"/>
                <a:gd name="T30" fmla="*/ 149 w 2728"/>
                <a:gd name="T31" fmla="*/ 1354 h 4027"/>
                <a:gd name="T32" fmla="*/ 56 w 2728"/>
                <a:gd name="T33" fmla="*/ 1224 h 4027"/>
                <a:gd name="T34" fmla="*/ 390 w 2728"/>
                <a:gd name="T35" fmla="*/ 1020 h 4027"/>
                <a:gd name="T36" fmla="*/ 724 w 2728"/>
                <a:gd name="T37" fmla="*/ 909 h 4027"/>
                <a:gd name="T38" fmla="*/ 983 w 2728"/>
                <a:gd name="T39" fmla="*/ 909 h 4027"/>
                <a:gd name="T40" fmla="*/ 1169 w 2728"/>
                <a:gd name="T41" fmla="*/ 1132 h 4027"/>
                <a:gd name="T42" fmla="*/ 1169 w 2728"/>
                <a:gd name="T43" fmla="*/ 1188 h 4027"/>
                <a:gd name="T44" fmla="*/ 1150 w 2728"/>
                <a:gd name="T45" fmla="*/ 1373 h 4027"/>
                <a:gd name="T46" fmla="*/ 1262 w 2728"/>
                <a:gd name="T47" fmla="*/ 1595 h 4027"/>
                <a:gd name="T48" fmla="*/ 1466 w 2728"/>
                <a:gd name="T49" fmla="*/ 1391 h 4027"/>
                <a:gd name="T50" fmla="*/ 1410 w 2728"/>
                <a:gd name="T51" fmla="*/ 983 h 4027"/>
                <a:gd name="T52" fmla="*/ 1317 w 2728"/>
                <a:gd name="T53" fmla="*/ 149 h 4027"/>
                <a:gd name="T54" fmla="*/ 1595 w 2728"/>
                <a:gd name="T55" fmla="*/ 297 h 4027"/>
                <a:gd name="T56" fmla="*/ 2022 w 2728"/>
                <a:gd name="T57" fmla="*/ 241 h 4027"/>
                <a:gd name="T58" fmla="*/ 2449 w 2728"/>
                <a:gd name="T59" fmla="*/ 149 h 4027"/>
                <a:gd name="T60" fmla="*/ 2616 w 2728"/>
                <a:gd name="T61" fmla="*/ 37 h 4027"/>
                <a:gd name="T62" fmla="*/ 2708 w 2728"/>
                <a:gd name="T63" fmla="*/ 56 h 4027"/>
                <a:gd name="T64" fmla="*/ 2671 w 2728"/>
                <a:gd name="T65" fmla="*/ 464 h 4027"/>
                <a:gd name="T66" fmla="*/ 2690 w 2728"/>
                <a:gd name="T67" fmla="*/ 687 h 4027"/>
                <a:gd name="T68" fmla="*/ 2634 w 2728"/>
                <a:gd name="T69" fmla="*/ 872 h 4027"/>
                <a:gd name="T70" fmla="*/ 2634 w 2728"/>
                <a:gd name="T71" fmla="*/ 1002 h 4027"/>
                <a:gd name="T72" fmla="*/ 2671 w 2728"/>
                <a:gd name="T73" fmla="*/ 1150 h 4027"/>
                <a:gd name="T74" fmla="*/ 2708 w 2728"/>
                <a:gd name="T75" fmla="*/ 1188 h 4027"/>
                <a:gd name="T76" fmla="*/ 2560 w 2728"/>
                <a:gd name="T77" fmla="*/ 1373 h 4027"/>
                <a:gd name="T78" fmla="*/ 2282 w 2728"/>
                <a:gd name="T79" fmla="*/ 1595 h 4027"/>
                <a:gd name="T80" fmla="*/ 2004 w 2728"/>
                <a:gd name="T81" fmla="*/ 1707 h 4027"/>
                <a:gd name="T82" fmla="*/ 1911 w 2728"/>
                <a:gd name="T83" fmla="*/ 1707 h 4027"/>
                <a:gd name="T84" fmla="*/ 1799 w 2728"/>
                <a:gd name="T85" fmla="*/ 1855 h 4027"/>
                <a:gd name="T86" fmla="*/ 1688 w 2728"/>
                <a:gd name="T87" fmla="*/ 1966 h 4027"/>
                <a:gd name="T88" fmla="*/ 1614 w 2728"/>
                <a:gd name="T89" fmla="*/ 2078 h 4027"/>
                <a:gd name="T90" fmla="*/ 1466 w 2728"/>
                <a:gd name="T91" fmla="*/ 2096 h 4027"/>
                <a:gd name="T92" fmla="*/ 1466 w 2728"/>
                <a:gd name="T93" fmla="*/ 2171 h 4027"/>
                <a:gd name="T94" fmla="*/ 1317 w 2728"/>
                <a:gd name="T95" fmla="*/ 2337 h 4027"/>
                <a:gd name="T96" fmla="*/ 1150 w 2728"/>
                <a:gd name="T97" fmla="*/ 2486 h 4027"/>
                <a:gd name="T98" fmla="*/ 1262 w 2728"/>
                <a:gd name="T99" fmla="*/ 2783 h 4027"/>
                <a:gd name="T100" fmla="*/ 1243 w 2728"/>
                <a:gd name="T101" fmla="*/ 3414 h 4027"/>
                <a:gd name="T102" fmla="*/ 1021 w 2728"/>
                <a:gd name="T103" fmla="*/ 3747 h 4027"/>
                <a:gd name="T104" fmla="*/ 612 w 2728"/>
                <a:gd name="T105" fmla="*/ 3896 h 4027"/>
                <a:gd name="T106" fmla="*/ 538 w 2728"/>
                <a:gd name="T107" fmla="*/ 4026 h 4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28" h="4027">
                  <a:moveTo>
                    <a:pt x="538" y="4026"/>
                  </a:moveTo>
                  <a:lnTo>
                    <a:pt x="538" y="4026"/>
                  </a:lnTo>
                  <a:cubicBezTo>
                    <a:pt x="538" y="4026"/>
                    <a:pt x="427" y="3952"/>
                    <a:pt x="408" y="3914"/>
                  </a:cubicBezTo>
                  <a:cubicBezTo>
                    <a:pt x="390" y="3859"/>
                    <a:pt x="390" y="3859"/>
                    <a:pt x="390" y="3822"/>
                  </a:cubicBezTo>
                  <a:cubicBezTo>
                    <a:pt x="408" y="3766"/>
                    <a:pt x="464" y="3636"/>
                    <a:pt x="464" y="3617"/>
                  </a:cubicBezTo>
                  <a:cubicBezTo>
                    <a:pt x="464" y="3599"/>
                    <a:pt x="445" y="3543"/>
                    <a:pt x="445" y="3506"/>
                  </a:cubicBezTo>
                  <a:cubicBezTo>
                    <a:pt x="445" y="3469"/>
                    <a:pt x="464" y="3414"/>
                    <a:pt x="464" y="3395"/>
                  </a:cubicBezTo>
                  <a:cubicBezTo>
                    <a:pt x="445" y="3376"/>
                    <a:pt x="408" y="3284"/>
                    <a:pt x="390" y="3246"/>
                  </a:cubicBezTo>
                  <a:cubicBezTo>
                    <a:pt x="371" y="3209"/>
                    <a:pt x="353" y="3061"/>
                    <a:pt x="353" y="3061"/>
                  </a:cubicBezTo>
                  <a:cubicBezTo>
                    <a:pt x="353" y="3061"/>
                    <a:pt x="520" y="2820"/>
                    <a:pt x="556" y="2746"/>
                  </a:cubicBezTo>
                  <a:cubicBezTo>
                    <a:pt x="594" y="2672"/>
                    <a:pt x="594" y="2634"/>
                    <a:pt x="650" y="2560"/>
                  </a:cubicBezTo>
                  <a:cubicBezTo>
                    <a:pt x="724" y="2486"/>
                    <a:pt x="835" y="2412"/>
                    <a:pt x="779" y="2245"/>
                  </a:cubicBezTo>
                  <a:cubicBezTo>
                    <a:pt x="742" y="2096"/>
                    <a:pt x="798" y="1948"/>
                    <a:pt x="798" y="1855"/>
                  </a:cubicBezTo>
                  <a:cubicBezTo>
                    <a:pt x="779" y="1781"/>
                    <a:pt x="761" y="1614"/>
                    <a:pt x="705" y="1577"/>
                  </a:cubicBezTo>
                  <a:cubicBezTo>
                    <a:pt x="631" y="1521"/>
                    <a:pt x="464" y="1465"/>
                    <a:pt x="427" y="1447"/>
                  </a:cubicBezTo>
                  <a:cubicBezTo>
                    <a:pt x="371" y="1429"/>
                    <a:pt x="167" y="1373"/>
                    <a:pt x="149" y="1354"/>
                  </a:cubicBezTo>
                  <a:cubicBezTo>
                    <a:pt x="130" y="1336"/>
                    <a:pt x="0" y="1299"/>
                    <a:pt x="56" y="1224"/>
                  </a:cubicBezTo>
                  <a:cubicBezTo>
                    <a:pt x="130" y="1150"/>
                    <a:pt x="297" y="1058"/>
                    <a:pt x="390" y="1020"/>
                  </a:cubicBezTo>
                  <a:cubicBezTo>
                    <a:pt x="482" y="983"/>
                    <a:pt x="668" y="891"/>
                    <a:pt x="724" y="909"/>
                  </a:cubicBezTo>
                  <a:cubicBezTo>
                    <a:pt x="798" y="909"/>
                    <a:pt x="909" y="891"/>
                    <a:pt x="983" y="909"/>
                  </a:cubicBezTo>
                  <a:cubicBezTo>
                    <a:pt x="1057" y="928"/>
                    <a:pt x="1169" y="1076"/>
                    <a:pt x="1169" y="1132"/>
                  </a:cubicBezTo>
                  <a:cubicBezTo>
                    <a:pt x="1169" y="1188"/>
                    <a:pt x="1169" y="1188"/>
                    <a:pt x="1169" y="1188"/>
                  </a:cubicBezTo>
                  <a:cubicBezTo>
                    <a:pt x="1169" y="1188"/>
                    <a:pt x="1150" y="1317"/>
                    <a:pt x="1150" y="1373"/>
                  </a:cubicBezTo>
                  <a:cubicBezTo>
                    <a:pt x="1132" y="1429"/>
                    <a:pt x="1169" y="1614"/>
                    <a:pt x="1262" y="1595"/>
                  </a:cubicBezTo>
                  <a:cubicBezTo>
                    <a:pt x="1354" y="1595"/>
                    <a:pt x="1410" y="1484"/>
                    <a:pt x="1466" y="1391"/>
                  </a:cubicBezTo>
                  <a:cubicBezTo>
                    <a:pt x="1521" y="1299"/>
                    <a:pt x="1466" y="1039"/>
                    <a:pt x="1410" y="983"/>
                  </a:cubicBezTo>
                  <a:cubicBezTo>
                    <a:pt x="1354" y="928"/>
                    <a:pt x="1132" y="408"/>
                    <a:pt x="1317" y="149"/>
                  </a:cubicBezTo>
                  <a:cubicBezTo>
                    <a:pt x="1317" y="149"/>
                    <a:pt x="1521" y="278"/>
                    <a:pt x="1595" y="297"/>
                  </a:cubicBezTo>
                  <a:cubicBezTo>
                    <a:pt x="1669" y="297"/>
                    <a:pt x="1874" y="297"/>
                    <a:pt x="2022" y="241"/>
                  </a:cubicBezTo>
                  <a:cubicBezTo>
                    <a:pt x="2170" y="186"/>
                    <a:pt x="2356" y="149"/>
                    <a:pt x="2449" y="149"/>
                  </a:cubicBezTo>
                  <a:cubicBezTo>
                    <a:pt x="2541" y="130"/>
                    <a:pt x="2597" y="56"/>
                    <a:pt x="2616" y="37"/>
                  </a:cubicBezTo>
                  <a:cubicBezTo>
                    <a:pt x="2634" y="19"/>
                    <a:pt x="2690" y="0"/>
                    <a:pt x="2708" y="56"/>
                  </a:cubicBezTo>
                  <a:cubicBezTo>
                    <a:pt x="2727" y="111"/>
                    <a:pt x="2671" y="390"/>
                    <a:pt x="2671" y="464"/>
                  </a:cubicBezTo>
                  <a:cubicBezTo>
                    <a:pt x="2671" y="538"/>
                    <a:pt x="2690" y="631"/>
                    <a:pt x="2690" y="687"/>
                  </a:cubicBezTo>
                  <a:cubicBezTo>
                    <a:pt x="2690" y="742"/>
                    <a:pt x="2653" y="779"/>
                    <a:pt x="2634" y="872"/>
                  </a:cubicBezTo>
                  <a:cubicBezTo>
                    <a:pt x="2616" y="946"/>
                    <a:pt x="2616" y="928"/>
                    <a:pt x="2634" y="1002"/>
                  </a:cubicBezTo>
                  <a:cubicBezTo>
                    <a:pt x="2634" y="1076"/>
                    <a:pt x="2653" y="1150"/>
                    <a:pt x="2671" y="1150"/>
                  </a:cubicBezTo>
                  <a:cubicBezTo>
                    <a:pt x="2690" y="1169"/>
                    <a:pt x="2708" y="1188"/>
                    <a:pt x="2708" y="1188"/>
                  </a:cubicBezTo>
                  <a:cubicBezTo>
                    <a:pt x="2708" y="1188"/>
                    <a:pt x="2597" y="1317"/>
                    <a:pt x="2560" y="1373"/>
                  </a:cubicBezTo>
                  <a:cubicBezTo>
                    <a:pt x="2523" y="1429"/>
                    <a:pt x="2375" y="1540"/>
                    <a:pt x="2282" y="1595"/>
                  </a:cubicBezTo>
                  <a:cubicBezTo>
                    <a:pt x="2170" y="1651"/>
                    <a:pt x="2040" y="1688"/>
                    <a:pt x="2004" y="1707"/>
                  </a:cubicBezTo>
                  <a:cubicBezTo>
                    <a:pt x="1966" y="1707"/>
                    <a:pt x="1911" y="1707"/>
                    <a:pt x="1911" y="1707"/>
                  </a:cubicBezTo>
                  <a:cubicBezTo>
                    <a:pt x="1911" y="1707"/>
                    <a:pt x="1837" y="1781"/>
                    <a:pt x="1799" y="1855"/>
                  </a:cubicBezTo>
                  <a:cubicBezTo>
                    <a:pt x="1763" y="1911"/>
                    <a:pt x="1688" y="1966"/>
                    <a:pt x="1688" y="1966"/>
                  </a:cubicBezTo>
                  <a:cubicBezTo>
                    <a:pt x="1688" y="1966"/>
                    <a:pt x="1633" y="2078"/>
                    <a:pt x="1614" y="2078"/>
                  </a:cubicBezTo>
                  <a:lnTo>
                    <a:pt x="1466" y="2096"/>
                  </a:lnTo>
                  <a:cubicBezTo>
                    <a:pt x="1466" y="2171"/>
                    <a:pt x="1466" y="2171"/>
                    <a:pt x="1466" y="2171"/>
                  </a:cubicBezTo>
                  <a:cubicBezTo>
                    <a:pt x="1466" y="2171"/>
                    <a:pt x="1336" y="2319"/>
                    <a:pt x="1317" y="2337"/>
                  </a:cubicBezTo>
                  <a:cubicBezTo>
                    <a:pt x="1298" y="2375"/>
                    <a:pt x="1150" y="2486"/>
                    <a:pt x="1150" y="2486"/>
                  </a:cubicBezTo>
                  <a:cubicBezTo>
                    <a:pt x="1150" y="2486"/>
                    <a:pt x="1243" y="2672"/>
                    <a:pt x="1262" y="2783"/>
                  </a:cubicBezTo>
                  <a:cubicBezTo>
                    <a:pt x="1280" y="2894"/>
                    <a:pt x="1243" y="3414"/>
                    <a:pt x="1243" y="3414"/>
                  </a:cubicBezTo>
                  <a:cubicBezTo>
                    <a:pt x="1243" y="3414"/>
                    <a:pt x="1224" y="3673"/>
                    <a:pt x="1021" y="3747"/>
                  </a:cubicBezTo>
                  <a:cubicBezTo>
                    <a:pt x="798" y="3822"/>
                    <a:pt x="650" y="3859"/>
                    <a:pt x="612" y="3896"/>
                  </a:cubicBezTo>
                  <a:cubicBezTo>
                    <a:pt x="575" y="3952"/>
                    <a:pt x="520" y="3970"/>
                    <a:pt x="538" y="402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34" name="Freeform 32"/>
            <p:cNvSpPr>
              <a:spLocks noChangeArrowheads="1"/>
            </p:cNvSpPr>
            <p:nvPr/>
          </p:nvSpPr>
          <p:spPr bwMode="auto">
            <a:xfrm>
              <a:off x="5089525" y="5568950"/>
              <a:ext cx="668338" cy="661988"/>
            </a:xfrm>
            <a:custGeom>
              <a:avLst/>
              <a:gdLst>
                <a:gd name="T0" fmla="*/ 0 w 1856"/>
                <a:gd name="T1" fmla="*/ 594 h 1838"/>
                <a:gd name="T2" fmla="*/ 0 w 1856"/>
                <a:gd name="T3" fmla="*/ 594 h 1838"/>
                <a:gd name="T4" fmla="*/ 55 w 1856"/>
                <a:gd name="T5" fmla="*/ 706 h 1838"/>
                <a:gd name="T6" fmla="*/ 111 w 1856"/>
                <a:gd name="T7" fmla="*/ 909 h 1838"/>
                <a:gd name="T8" fmla="*/ 278 w 1856"/>
                <a:gd name="T9" fmla="*/ 1077 h 1838"/>
                <a:gd name="T10" fmla="*/ 445 w 1856"/>
                <a:gd name="T11" fmla="*/ 1243 h 1838"/>
                <a:gd name="T12" fmla="*/ 575 w 1856"/>
                <a:gd name="T13" fmla="*/ 1429 h 1838"/>
                <a:gd name="T14" fmla="*/ 816 w 1856"/>
                <a:gd name="T15" fmla="*/ 1633 h 1838"/>
                <a:gd name="T16" fmla="*/ 853 w 1856"/>
                <a:gd name="T17" fmla="*/ 1689 h 1838"/>
                <a:gd name="T18" fmla="*/ 1039 w 1856"/>
                <a:gd name="T19" fmla="*/ 1725 h 1838"/>
                <a:gd name="T20" fmla="*/ 1410 w 1856"/>
                <a:gd name="T21" fmla="*/ 1837 h 1838"/>
                <a:gd name="T22" fmla="*/ 1558 w 1856"/>
                <a:gd name="T23" fmla="*/ 1633 h 1838"/>
                <a:gd name="T24" fmla="*/ 1651 w 1856"/>
                <a:gd name="T25" fmla="*/ 1448 h 1838"/>
                <a:gd name="T26" fmla="*/ 1743 w 1856"/>
                <a:gd name="T27" fmla="*/ 1299 h 1838"/>
                <a:gd name="T28" fmla="*/ 1836 w 1856"/>
                <a:gd name="T29" fmla="*/ 1188 h 1838"/>
                <a:gd name="T30" fmla="*/ 1836 w 1856"/>
                <a:gd name="T31" fmla="*/ 1021 h 1838"/>
                <a:gd name="T32" fmla="*/ 1836 w 1856"/>
                <a:gd name="T33" fmla="*/ 761 h 1838"/>
                <a:gd name="T34" fmla="*/ 1818 w 1856"/>
                <a:gd name="T35" fmla="*/ 464 h 1838"/>
                <a:gd name="T36" fmla="*/ 1725 w 1856"/>
                <a:gd name="T37" fmla="*/ 316 h 1838"/>
                <a:gd name="T38" fmla="*/ 1317 w 1856"/>
                <a:gd name="T39" fmla="*/ 167 h 1838"/>
                <a:gd name="T40" fmla="*/ 1131 w 1856"/>
                <a:gd name="T41" fmla="*/ 93 h 1838"/>
                <a:gd name="T42" fmla="*/ 1094 w 1856"/>
                <a:gd name="T43" fmla="*/ 19 h 1838"/>
                <a:gd name="T44" fmla="*/ 1039 w 1856"/>
                <a:gd name="T45" fmla="*/ 19 h 1838"/>
                <a:gd name="T46" fmla="*/ 835 w 1856"/>
                <a:gd name="T47" fmla="*/ 75 h 1838"/>
                <a:gd name="T48" fmla="*/ 779 w 1856"/>
                <a:gd name="T49" fmla="*/ 223 h 1838"/>
                <a:gd name="T50" fmla="*/ 742 w 1856"/>
                <a:gd name="T51" fmla="*/ 390 h 1838"/>
                <a:gd name="T52" fmla="*/ 334 w 1856"/>
                <a:gd name="T53" fmla="*/ 612 h 1838"/>
                <a:gd name="T54" fmla="*/ 0 w 1856"/>
                <a:gd name="T55" fmla="*/ 594 h 1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56" h="1838">
                  <a:moveTo>
                    <a:pt x="0" y="594"/>
                  </a:moveTo>
                  <a:lnTo>
                    <a:pt x="0" y="594"/>
                  </a:lnTo>
                  <a:cubicBezTo>
                    <a:pt x="0" y="594"/>
                    <a:pt x="37" y="668"/>
                    <a:pt x="55" y="706"/>
                  </a:cubicBezTo>
                  <a:cubicBezTo>
                    <a:pt x="55" y="761"/>
                    <a:pt x="93" y="872"/>
                    <a:pt x="111" y="909"/>
                  </a:cubicBezTo>
                  <a:cubicBezTo>
                    <a:pt x="129" y="965"/>
                    <a:pt x="259" y="1039"/>
                    <a:pt x="278" y="1077"/>
                  </a:cubicBezTo>
                  <a:cubicBezTo>
                    <a:pt x="297" y="1095"/>
                    <a:pt x="426" y="1225"/>
                    <a:pt x="445" y="1243"/>
                  </a:cubicBezTo>
                  <a:cubicBezTo>
                    <a:pt x="445" y="1280"/>
                    <a:pt x="500" y="1373"/>
                    <a:pt x="575" y="1429"/>
                  </a:cubicBezTo>
                  <a:cubicBezTo>
                    <a:pt x="630" y="1484"/>
                    <a:pt x="816" y="1614"/>
                    <a:pt x="816" y="1633"/>
                  </a:cubicBezTo>
                  <a:cubicBezTo>
                    <a:pt x="835" y="1651"/>
                    <a:pt x="853" y="1689"/>
                    <a:pt x="853" y="1689"/>
                  </a:cubicBezTo>
                  <a:cubicBezTo>
                    <a:pt x="853" y="1689"/>
                    <a:pt x="1020" y="1707"/>
                    <a:pt x="1039" y="1725"/>
                  </a:cubicBezTo>
                  <a:cubicBezTo>
                    <a:pt x="1076" y="1744"/>
                    <a:pt x="1410" y="1837"/>
                    <a:pt x="1410" y="1837"/>
                  </a:cubicBezTo>
                  <a:cubicBezTo>
                    <a:pt x="1558" y="1633"/>
                    <a:pt x="1558" y="1633"/>
                    <a:pt x="1558" y="1633"/>
                  </a:cubicBezTo>
                  <a:cubicBezTo>
                    <a:pt x="1558" y="1633"/>
                    <a:pt x="1632" y="1484"/>
                    <a:pt x="1651" y="1448"/>
                  </a:cubicBezTo>
                  <a:cubicBezTo>
                    <a:pt x="1651" y="1410"/>
                    <a:pt x="1725" y="1318"/>
                    <a:pt x="1743" y="1299"/>
                  </a:cubicBezTo>
                  <a:cubicBezTo>
                    <a:pt x="1762" y="1280"/>
                    <a:pt x="1836" y="1225"/>
                    <a:pt x="1836" y="1188"/>
                  </a:cubicBezTo>
                  <a:cubicBezTo>
                    <a:pt x="1836" y="1151"/>
                    <a:pt x="1855" y="1113"/>
                    <a:pt x="1836" y="1021"/>
                  </a:cubicBezTo>
                  <a:cubicBezTo>
                    <a:pt x="1836" y="947"/>
                    <a:pt x="1836" y="817"/>
                    <a:pt x="1836" y="761"/>
                  </a:cubicBezTo>
                  <a:cubicBezTo>
                    <a:pt x="1836" y="687"/>
                    <a:pt x="1836" y="520"/>
                    <a:pt x="1818" y="464"/>
                  </a:cubicBezTo>
                  <a:cubicBezTo>
                    <a:pt x="1799" y="390"/>
                    <a:pt x="1799" y="371"/>
                    <a:pt x="1725" y="316"/>
                  </a:cubicBezTo>
                  <a:cubicBezTo>
                    <a:pt x="1632" y="279"/>
                    <a:pt x="1317" y="167"/>
                    <a:pt x="1317" y="167"/>
                  </a:cubicBezTo>
                  <a:cubicBezTo>
                    <a:pt x="1131" y="93"/>
                    <a:pt x="1131" y="93"/>
                    <a:pt x="1131" y="93"/>
                  </a:cubicBezTo>
                  <a:cubicBezTo>
                    <a:pt x="1131" y="93"/>
                    <a:pt x="1076" y="38"/>
                    <a:pt x="1094" y="19"/>
                  </a:cubicBezTo>
                  <a:cubicBezTo>
                    <a:pt x="1113" y="0"/>
                    <a:pt x="1094" y="0"/>
                    <a:pt x="1039" y="19"/>
                  </a:cubicBezTo>
                  <a:cubicBezTo>
                    <a:pt x="983" y="19"/>
                    <a:pt x="853" y="38"/>
                    <a:pt x="835" y="75"/>
                  </a:cubicBezTo>
                  <a:cubicBezTo>
                    <a:pt x="797" y="112"/>
                    <a:pt x="723" y="130"/>
                    <a:pt x="779" y="223"/>
                  </a:cubicBezTo>
                  <a:cubicBezTo>
                    <a:pt x="835" y="297"/>
                    <a:pt x="853" y="353"/>
                    <a:pt x="742" y="390"/>
                  </a:cubicBezTo>
                  <a:cubicBezTo>
                    <a:pt x="630" y="446"/>
                    <a:pt x="408" y="612"/>
                    <a:pt x="334" y="612"/>
                  </a:cubicBezTo>
                  <a:cubicBezTo>
                    <a:pt x="241" y="612"/>
                    <a:pt x="0" y="557"/>
                    <a:pt x="0" y="594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35" name="Freeform 33"/>
            <p:cNvSpPr>
              <a:spLocks noChangeArrowheads="1"/>
            </p:cNvSpPr>
            <p:nvPr/>
          </p:nvSpPr>
          <p:spPr bwMode="auto">
            <a:xfrm>
              <a:off x="4781550" y="4933950"/>
              <a:ext cx="1035050" cy="855663"/>
            </a:xfrm>
            <a:custGeom>
              <a:avLst/>
              <a:gdLst>
                <a:gd name="T0" fmla="*/ 1855 w 2877"/>
                <a:gd name="T1" fmla="*/ 1206 h 2375"/>
                <a:gd name="T2" fmla="*/ 1855 w 2877"/>
                <a:gd name="T3" fmla="*/ 1206 h 2375"/>
                <a:gd name="T4" fmla="*/ 1540 w 2877"/>
                <a:gd name="T5" fmla="*/ 1002 h 2375"/>
                <a:gd name="T6" fmla="*/ 1299 w 2877"/>
                <a:gd name="T7" fmla="*/ 890 h 2375"/>
                <a:gd name="T8" fmla="*/ 1151 w 2877"/>
                <a:gd name="T9" fmla="*/ 890 h 2375"/>
                <a:gd name="T10" fmla="*/ 983 w 2877"/>
                <a:gd name="T11" fmla="*/ 854 h 2375"/>
                <a:gd name="T12" fmla="*/ 872 w 2877"/>
                <a:gd name="T13" fmla="*/ 761 h 2375"/>
                <a:gd name="T14" fmla="*/ 631 w 2877"/>
                <a:gd name="T15" fmla="*/ 631 h 2375"/>
                <a:gd name="T16" fmla="*/ 557 w 2877"/>
                <a:gd name="T17" fmla="*/ 761 h 2375"/>
                <a:gd name="T18" fmla="*/ 538 w 2877"/>
                <a:gd name="T19" fmla="*/ 984 h 2375"/>
                <a:gd name="T20" fmla="*/ 483 w 2877"/>
                <a:gd name="T21" fmla="*/ 1132 h 2375"/>
                <a:gd name="T22" fmla="*/ 223 w 2877"/>
                <a:gd name="T23" fmla="*/ 1132 h 2375"/>
                <a:gd name="T24" fmla="*/ 112 w 2877"/>
                <a:gd name="T25" fmla="*/ 1132 h 2375"/>
                <a:gd name="T26" fmla="*/ 38 w 2877"/>
                <a:gd name="T27" fmla="*/ 1225 h 2375"/>
                <a:gd name="T28" fmla="*/ 38 w 2877"/>
                <a:gd name="T29" fmla="*/ 1596 h 2375"/>
                <a:gd name="T30" fmla="*/ 38 w 2877"/>
                <a:gd name="T31" fmla="*/ 1800 h 2375"/>
                <a:gd name="T32" fmla="*/ 56 w 2877"/>
                <a:gd name="T33" fmla="*/ 1967 h 2375"/>
                <a:gd name="T34" fmla="*/ 241 w 2877"/>
                <a:gd name="T35" fmla="*/ 2208 h 2375"/>
                <a:gd name="T36" fmla="*/ 316 w 2877"/>
                <a:gd name="T37" fmla="*/ 2300 h 2375"/>
                <a:gd name="T38" fmla="*/ 427 w 2877"/>
                <a:gd name="T39" fmla="*/ 2282 h 2375"/>
                <a:gd name="T40" fmla="*/ 501 w 2877"/>
                <a:gd name="T41" fmla="*/ 2282 h 2375"/>
                <a:gd name="T42" fmla="*/ 724 w 2877"/>
                <a:gd name="T43" fmla="*/ 2282 h 2375"/>
                <a:gd name="T44" fmla="*/ 761 w 2877"/>
                <a:gd name="T45" fmla="*/ 2300 h 2375"/>
                <a:gd name="T46" fmla="*/ 854 w 2877"/>
                <a:gd name="T47" fmla="*/ 2356 h 2375"/>
                <a:gd name="T48" fmla="*/ 1058 w 2877"/>
                <a:gd name="T49" fmla="*/ 2356 h 2375"/>
                <a:gd name="T50" fmla="*/ 1188 w 2877"/>
                <a:gd name="T51" fmla="*/ 2374 h 2375"/>
                <a:gd name="T52" fmla="*/ 1354 w 2877"/>
                <a:gd name="T53" fmla="*/ 2300 h 2375"/>
                <a:gd name="T54" fmla="*/ 1614 w 2877"/>
                <a:gd name="T55" fmla="*/ 2133 h 2375"/>
                <a:gd name="T56" fmla="*/ 1651 w 2877"/>
                <a:gd name="T57" fmla="*/ 2022 h 2375"/>
                <a:gd name="T58" fmla="*/ 1633 w 2877"/>
                <a:gd name="T59" fmla="*/ 1874 h 2375"/>
                <a:gd name="T60" fmla="*/ 1763 w 2877"/>
                <a:gd name="T61" fmla="*/ 1800 h 2375"/>
                <a:gd name="T62" fmla="*/ 1967 w 2877"/>
                <a:gd name="T63" fmla="*/ 1762 h 2375"/>
                <a:gd name="T64" fmla="*/ 2152 w 2877"/>
                <a:gd name="T65" fmla="*/ 1632 h 2375"/>
                <a:gd name="T66" fmla="*/ 2523 w 2877"/>
                <a:gd name="T67" fmla="*/ 1466 h 2375"/>
                <a:gd name="T68" fmla="*/ 2653 w 2877"/>
                <a:gd name="T69" fmla="*/ 1429 h 2375"/>
                <a:gd name="T70" fmla="*/ 2709 w 2877"/>
                <a:gd name="T71" fmla="*/ 1429 h 2375"/>
                <a:gd name="T72" fmla="*/ 2727 w 2877"/>
                <a:gd name="T73" fmla="*/ 1317 h 2375"/>
                <a:gd name="T74" fmla="*/ 2764 w 2877"/>
                <a:gd name="T75" fmla="*/ 1113 h 2375"/>
                <a:gd name="T76" fmla="*/ 2857 w 2877"/>
                <a:gd name="T77" fmla="*/ 890 h 2375"/>
                <a:gd name="T78" fmla="*/ 2820 w 2877"/>
                <a:gd name="T79" fmla="*/ 557 h 2375"/>
                <a:gd name="T80" fmla="*/ 2727 w 2877"/>
                <a:gd name="T81" fmla="*/ 316 h 2375"/>
                <a:gd name="T82" fmla="*/ 2523 w 2877"/>
                <a:gd name="T83" fmla="*/ 223 h 2375"/>
                <a:gd name="T84" fmla="*/ 2338 w 2877"/>
                <a:gd name="T85" fmla="*/ 93 h 2375"/>
                <a:gd name="T86" fmla="*/ 2226 w 2877"/>
                <a:gd name="T87" fmla="*/ 56 h 2375"/>
                <a:gd name="T88" fmla="*/ 1744 w 2877"/>
                <a:gd name="T89" fmla="*/ 37 h 2375"/>
                <a:gd name="T90" fmla="*/ 1651 w 2877"/>
                <a:gd name="T91" fmla="*/ 130 h 2375"/>
                <a:gd name="T92" fmla="*/ 1596 w 2877"/>
                <a:gd name="T93" fmla="*/ 278 h 2375"/>
                <a:gd name="T94" fmla="*/ 1577 w 2877"/>
                <a:gd name="T95" fmla="*/ 575 h 2375"/>
                <a:gd name="T96" fmla="*/ 1614 w 2877"/>
                <a:gd name="T97" fmla="*/ 779 h 2375"/>
                <a:gd name="T98" fmla="*/ 1744 w 2877"/>
                <a:gd name="T99" fmla="*/ 928 h 2375"/>
                <a:gd name="T100" fmla="*/ 1985 w 2877"/>
                <a:gd name="T101" fmla="*/ 1002 h 2375"/>
                <a:gd name="T102" fmla="*/ 1855 w 2877"/>
                <a:gd name="T103" fmla="*/ 1206 h 2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77" h="2375">
                  <a:moveTo>
                    <a:pt x="1855" y="1206"/>
                  </a:moveTo>
                  <a:lnTo>
                    <a:pt x="1855" y="1206"/>
                  </a:lnTo>
                  <a:cubicBezTo>
                    <a:pt x="1855" y="1206"/>
                    <a:pt x="1651" y="1095"/>
                    <a:pt x="1540" y="1002"/>
                  </a:cubicBezTo>
                  <a:cubicBezTo>
                    <a:pt x="1429" y="909"/>
                    <a:pt x="1299" y="890"/>
                    <a:pt x="1299" y="890"/>
                  </a:cubicBezTo>
                  <a:cubicBezTo>
                    <a:pt x="1299" y="890"/>
                    <a:pt x="1169" y="890"/>
                    <a:pt x="1151" y="890"/>
                  </a:cubicBezTo>
                  <a:cubicBezTo>
                    <a:pt x="1113" y="872"/>
                    <a:pt x="983" y="854"/>
                    <a:pt x="983" y="854"/>
                  </a:cubicBezTo>
                  <a:cubicBezTo>
                    <a:pt x="983" y="854"/>
                    <a:pt x="928" y="798"/>
                    <a:pt x="872" y="761"/>
                  </a:cubicBezTo>
                  <a:cubicBezTo>
                    <a:pt x="835" y="724"/>
                    <a:pt x="650" y="649"/>
                    <a:pt x="631" y="631"/>
                  </a:cubicBezTo>
                  <a:cubicBezTo>
                    <a:pt x="594" y="631"/>
                    <a:pt x="557" y="724"/>
                    <a:pt x="557" y="761"/>
                  </a:cubicBezTo>
                  <a:cubicBezTo>
                    <a:pt x="557" y="816"/>
                    <a:pt x="538" y="928"/>
                    <a:pt x="538" y="984"/>
                  </a:cubicBezTo>
                  <a:cubicBezTo>
                    <a:pt x="538" y="1039"/>
                    <a:pt x="576" y="1132"/>
                    <a:pt x="483" y="1132"/>
                  </a:cubicBezTo>
                  <a:cubicBezTo>
                    <a:pt x="409" y="1150"/>
                    <a:pt x="241" y="1132"/>
                    <a:pt x="223" y="1132"/>
                  </a:cubicBezTo>
                  <a:cubicBezTo>
                    <a:pt x="186" y="1132"/>
                    <a:pt x="112" y="1132"/>
                    <a:pt x="112" y="1132"/>
                  </a:cubicBezTo>
                  <a:cubicBezTo>
                    <a:pt x="112" y="1132"/>
                    <a:pt x="38" y="1113"/>
                    <a:pt x="38" y="1225"/>
                  </a:cubicBezTo>
                  <a:cubicBezTo>
                    <a:pt x="38" y="1336"/>
                    <a:pt x="38" y="1558"/>
                    <a:pt x="38" y="1596"/>
                  </a:cubicBezTo>
                  <a:cubicBezTo>
                    <a:pt x="38" y="1632"/>
                    <a:pt x="38" y="1762"/>
                    <a:pt x="38" y="1800"/>
                  </a:cubicBezTo>
                  <a:cubicBezTo>
                    <a:pt x="38" y="1837"/>
                    <a:pt x="0" y="1892"/>
                    <a:pt x="56" y="1967"/>
                  </a:cubicBezTo>
                  <a:cubicBezTo>
                    <a:pt x="112" y="2059"/>
                    <a:pt x="223" y="2189"/>
                    <a:pt x="241" y="2208"/>
                  </a:cubicBezTo>
                  <a:cubicBezTo>
                    <a:pt x="279" y="2226"/>
                    <a:pt x="316" y="2300"/>
                    <a:pt x="316" y="2300"/>
                  </a:cubicBezTo>
                  <a:cubicBezTo>
                    <a:pt x="316" y="2300"/>
                    <a:pt x="390" y="2300"/>
                    <a:pt x="427" y="2282"/>
                  </a:cubicBezTo>
                  <a:cubicBezTo>
                    <a:pt x="446" y="2282"/>
                    <a:pt x="501" y="2263"/>
                    <a:pt x="501" y="2282"/>
                  </a:cubicBezTo>
                  <a:cubicBezTo>
                    <a:pt x="520" y="2282"/>
                    <a:pt x="706" y="2282"/>
                    <a:pt x="724" y="2282"/>
                  </a:cubicBezTo>
                  <a:cubicBezTo>
                    <a:pt x="742" y="2300"/>
                    <a:pt x="761" y="2300"/>
                    <a:pt x="761" y="2300"/>
                  </a:cubicBezTo>
                  <a:cubicBezTo>
                    <a:pt x="854" y="2356"/>
                    <a:pt x="854" y="2356"/>
                    <a:pt x="854" y="2356"/>
                  </a:cubicBezTo>
                  <a:cubicBezTo>
                    <a:pt x="854" y="2356"/>
                    <a:pt x="891" y="2356"/>
                    <a:pt x="1058" y="2356"/>
                  </a:cubicBezTo>
                  <a:cubicBezTo>
                    <a:pt x="1188" y="2374"/>
                    <a:pt x="1188" y="2374"/>
                    <a:pt x="1188" y="2374"/>
                  </a:cubicBezTo>
                  <a:cubicBezTo>
                    <a:pt x="1188" y="2374"/>
                    <a:pt x="1280" y="2338"/>
                    <a:pt x="1354" y="2300"/>
                  </a:cubicBezTo>
                  <a:cubicBezTo>
                    <a:pt x="1410" y="2245"/>
                    <a:pt x="1596" y="2171"/>
                    <a:pt x="1614" y="2133"/>
                  </a:cubicBezTo>
                  <a:cubicBezTo>
                    <a:pt x="1633" y="2115"/>
                    <a:pt x="1689" y="2115"/>
                    <a:pt x="1651" y="2022"/>
                  </a:cubicBezTo>
                  <a:cubicBezTo>
                    <a:pt x="1633" y="1929"/>
                    <a:pt x="1559" y="1929"/>
                    <a:pt x="1633" y="1874"/>
                  </a:cubicBezTo>
                  <a:cubicBezTo>
                    <a:pt x="1707" y="1818"/>
                    <a:pt x="1763" y="1800"/>
                    <a:pt x="1763" y="1800"/>
                  </a:cubicBezTo>
                  <a:cubicBezTo>
                    <a:pt x="1763" y="1800"/>
                    <a:pt x="1967" y="1744"/>
                    <a:pt x="1967" y="1762"/>
                  </a:cubicBezTo>
                  <a:cubicBezTo>
                    <a:pt x="1967" y="1762"/>
                    <a:pt x="2041" y="1688"/>
                    <a:pt x="2152" y="1632"/>
                  </a:cubicBezTo>
                  <a:cubicBezTo>
                    <a:pt x="2264" y="1577"/>
                    <a:pt x="2523" y="1466"/>
                    <a:pt x="2523" y="1466"/>
                  </a:cubicBezTo>
                  <a:cubicBezTo>
                    <a:pt x="2653" y="1429"/>
                    <a:pt x="2653" y="1429"/>
                    <a:pt x="2653" y="1429"/>
                  </a:cubicBezTo>
                  <a:cubicBezTo>
                    <a:pt x="2709" y="1429"/>
                    <a:pt x="2709" y="1429"/>
                    <a:pt x="2709" y="1429"/>
                  </a:cubicBezTo>
                  <a:cubicBezTo>
                    <a:pt x="2709" y="1429"/>
                    <a:pt x="2746" y="1410"/>
                    <a:pt x="2727" y="1317"/>
                  </a:cubicBezTo>
                  <a:cubicBezTo>
                    <a:pt x="2709" y="1225"/>
                    <a:pt x="2709" y="1206"/>
                    <a:pt x="2764" y="1113"/>
                  </a:cubicBezTo>
                  <a:cubicBezTo>
                    <a:pt x="2802" y="1039"/>
                    <a:pt x="2857" y="984"/>
                    <a:pt x="2857" y="890"/>
                  </a:cubicBezTo>
                  <a:cubicBezTo>
                    <a:pt x="2857" y="779"/>
                    <a:pt x="2876" y="631"/>
                    <a:pt x="2820" y="557"/>
                  </a:cubicBezTo>
                  <a:cubicBezTo>
                    <a:pt x="2783" y="483"/>
                    <a:pt x="2764" y="334"/>
                    <a:pt x="2727" y="316"/>
                  </a:cubicBezTo>
                  <a:cubicBezTo>
                    <a:pt x="2690" y="297"/>
                    <a:pt x="2579" y="278"/>
                    <a:pt x="2523" y="223"/>
                  </a:cubicBezTo>
                  <a:cubicBezTo>
                    <a:pt x="2449" y="167"/>
                    <a:pt x="2338" y="93"/>
                    <a:pt x="2338" y="93"/>
                  </a:cubicBezTo>
                  <a:cubicBezTo>
                    <a:pt x="2226" y="56"/>
                    <a:pt x="2226" y="56"/>
                    <a:pt x="2226" y="56"/>
                  </a:cubicBezTo>
                  <a:cubicBezTo>
                    <a:pt x="1744" y="37"/>
                    <a:pt x="1744" y="37"/>
                    <a:pt x="1744" y="37"/>
                  </a:cubicBezTo>
                  <a:cubicBezTo>
                    <a:pt x="1744" y="37"/>
                    <a:pt x="1670" y="0"/>
                    <a:pt x="1651" y="130"/>
                  </a:cubicBezTo>
                  <a:cubicBezTo>
                    <a:pt x="1596" y="278"/>
                    <a:pt x="1596" y="278"/>
                    <a:pt x="1596" y="278"/>
                  </a:cubicBezTo>
                  <a:cubicBezTo>
                    <a:pt x="1596" y="278"/>
                    <a:pt x="1559" y="501"/>
                    <a:pt x="1577" y="575"/>
                  </a:cubicBezTo>
                  <a:cubicBezTo>
                    <a:pt x="1596" y="631"/>
                    <a:pt x="1614" y="779"/>
                    <a:pt x="1614" y="779"/>
                  </a:cubicBezTo>
                  <a:cubicBezTo>
                    <a:pt x="1614" y="779"/>
                    <a:pt x="1633" y="909"/>
                    <a:pt x="1744" y="928"/>
                  </a:cubicBezTo>
                  <a:cubicBezTo>
                    <a:pt x="1837" y="946"/>
                    <a:pt x="1874" y="909"/>
                    <a:pt x="1985" y="1002"/>
                  </a:cubicBezTo>
                  <a:cubicBezTo>
                    <a:pt x="2078" y="1076"/>
                    <a:pt x="2022" y="1150"/>
                    <a:pt x="1855" y="120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chemeClr val="accent1"/>
                </a:solidFill>
                <a:latin typeface="Montserrat" charset="0"/>
              </a:endParaRPr>
            </a:p>
          </p:txBody>
        </p:sp>
        <p:sp>
          <p:nvSpPr>
            <p:cNvPr id="136" name="Freeform 34"/>
            <p:cNvSpPr>
              <a:spLocks noChangeArrowheads="1"/>
            </p:cNvSpPr>
            <p:nvPr/>
          </p:nvSpPr>
          <p:spPr bwMode="auto">
            <a:xfrm>
              <a:off x="5757863" y="5027613"/>
              <a:ext cx="254000" cy="701675"/>
            </a:xfrm>
            <a:custGeom>
              <a:avLst/>
              <a:gdLst>
                <a:gd name="T0" fmla="*/ 519 w 706"/>
                <a:gd name="T1" fmla="*/ 427 h 1949"/>
                <a:gd name="T2" fmla="*/ 519 w 706"/>
                <a:gd name="T3" fmla="*/ 427 h 1949"/>
                <a:gd name="T4" fmla="*/ 371 w 706"/>
                <a:gd name="T5" fmla="*/ 167 h 1949"/>
                <a:gd name="T6" fmla="*/ 259 w 706"/>
                <a:gd name="T7" fmla="*/ 18 h 1949"/>
                <a:gd name="T8" fmla="*/ 18 w 706"/>
                <a:gd name="T9" fmla="*/ 56 h 1949"/>
                <a:gd name="T10" fmla="*/ 93 w 706"/>
                <a:gd name="T11" fmla="*/ 223 h 1949"/>
                <a:gd name="T12" fmla="*/ 148 w 706"/>
                <a:gd name="T13" fmla="*/ 427 h 1949"/>
                <a:gd name="T14" fmla="*/ 148 w 706"/>
                <a:gd name="T15" fmla="*/ 630 h 1949"/>
                <a:gd name="T16" fmla="*/ 93 w 706"/>
                <a:gd name="T17" fmla="*/ 779 h 1949"/>
                <a:gd name="T18" fmla="*/ 18 w 706"/>
                <a:gd name="T19" fmla="*/ 965 h 1949"/>
                <a:gd name="T20" fmla="*/ 0 w 706"/>
                <a:gd name="T21" fmla="*/ 1169 h 1949"/>
                <a:gd name="T22" fmla="*/ 148 w 706"/>
                <a:gd name="T23" fmla="*/ 1169 h 1949"/>
                <a:gd name="T24" fmla="*/ 297 w 706"/>
                <a:gd name="T25" fmla="*/ 1280 h 1949"/>
                <a:gd name="T26" fmla="*/ 371 w 706"/>
                <a:gd name="T27" fmla="*/ 1484 h 1949"/>
                <a:gd name="T28" fmla="*/ 371 w 706"/>
                <a:gd name="T29" fmla="*/ 1799 h 1949"/>
                <a:gd name="T30" fmla="*/ 556 w 706"/>
                <a:gd name="T31" fmla="*/ 1837 h 1949"/>
                <a:gd name="T32" fmla="*/ 686 w 706"/>
                <a:gd name="T33" fmla="*/ 1614 h 1949"/>
                <a:gd name="T34" fmla="*/ 630 w 706"/>
                <a:gd name="T35" fmla="*/ 1298 h 1949"/>
                <a:gd name="T36" fmla="*/ 464 w 706"/>
                <a:gd name="T37" fmla="*/ 909 h 1949"/>
                <a:gd name="T38" fmla="*/ 519 w 706"/>
                <a:gd name="T39" fmla="*/ 427 h 1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6" h="1949">
                  <a:moveTo>
                    <a:pt x="519" y="427"/>
                  </a:moveTo>
                  <a:lnTo>
                    <a:pt x="519" y="427"/>
                  </a:lnTo>
                  <a:cubicBezTo>
                    <a:pt x="519" y="427"/>
                    <a:pt x="426" y="259"/>
                    <a:pt x="371" y="167"/>
                  </a:cubicBezTo>
                  <a:cubicBezTo>
                    <a:pt x="334" y="93"/>
                    <a:pt x="334" y="37"/>
                    <a:pt x="259" y="18"/>
                  </a:cubicBezTo>
                  <a:cubicBezTo>
                    <a:pt x="185" y="0"/>
                    <a:pt x="37" y="0"/>
                    <a:pt x="18" y="56"/>
                  </a:cubicBezTo>
                  <a:cubicBezTo>
                    <a:pt x="18" y="56"/>
                    <a:pt x="37" y="111"/>
                    <a:pt x="93" y="223"/>
                  </a:cubicBezTo>
                  <a:cubicBezTo>
                    <a:pt x="129" y="315"/>
                    <a:pt x="148" y="389"/>
                    <a:pt x="148" y="427"/>
                  </a:cubicBezTo>
                  <a:cubicBezTo>
                    <a:pt x="148" y="464"/>
                    <a:pt x="148" y="630"/>
                    <a:pt x="148" y="630"/>
                  </a:cubicBezTo>
                  <a:cubicBezTo>
                    <a:pt x="148" y="630"/>
                    <a:pt x="129" y="724"/>
                    <a:pt x="93" y="779"/>
                  </a:cubicBezTo>
                  <a:cubicBezTo>
                    <a:pt x="55" y="835"/>
                    <a:pt x="18" y="927"/>
                    <a:pt x="18" y="965"/>
                  </a:cubicBezTo>
                  <a:cubicBezTo>
                    <a:pt x="18" y="1001"/>
                    <a:pt x="37" y="1113"/>
                    <a:pt x="0" y="1169"/>
                  </a:cubicBezTo>
                  <a:cubicBezTo>
                    <a:pt x="0" y="1169"/>
                    <a:pt x="111" y="1169"/>
                    <a:pt x="148" y="1169"/>
                  </a:cubicBezTo>
                  <a:cubicBezTo>
                    <a:pt x="185" y="1169"/>
                    <a:pt x="241" y="1224"/>
                    <a:pt x="297" y="1280"/>
                  </a:cubicBezTo>
                  <a:cubicBezTo>
                    <a:pt x="352" y="1336"/>
                    <a:pt x="371" y="1354"/>
                    <a:pt x="371" y="1484"/>
                  </a:cubicBezTo>
                  <a:cubicBezTo>
                    <a:pt x="371" y="1632"/>
                    <a:pt x="315" y="1632"/>
                    <a:pt x="371" y="1799"/>
                  </a:cubicBezTo>
                  <a:cubicBezTo>
                    <a:pt x="408" y="1948"/>
                    <a:pt x="500" y="1873"/>
                    <a:pt x="556" y="1837"/>
                  </a:cubicBezTo>
                  <a:cubicBezTo>
                    <a:pt x="594" y="1781"/>
                    <a:pt x="686" y="1669"/>
                    <a:pt x="686" y="1614"/>
                  </a:cubicBezTo>
                  <a:cubicBezTo>
                    <a:pt x="705" y="1540"/>
                    <a:pt x="668" y="1317"/>
                    <a:pt x="630" y="1298"/>
                  </a:cubicBezTo>
                  <a:cubicBezTo>
                    <a:pt x="594" y="1261"/>
                    <a:pt x="500" y="1113"/>
                    <a:pt x="464" y="909"/>
                  </a:cubicBezTo>
                  <a:cubicBezTo>
                    <a:pt x="426" y="686"/>
                    <a:pt x="445" y="501"/>
                    <a:pt x="519" y="427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37" name="Freeform 35"/>
            <p:cNvSpPr>
              <a:spLocks noChangeArrowheads="1"/>
            </p:cNvSpPr>
            <p:nvPr/>
          </p:nvSpPr>
          <p:spPr bwMode="auto">
            <a:xfrm>
              <a:off x="5443538" y="4394200"/>
              <a:ext cx="160337" cy="187325"/>
            </a:xfrm>
            <a:custGeom>
              <a:avLst/>
              <a:gdLst>
                <a:gd name="T0" fmla="*/ 37 w 446"/>
                <a:gd name="T1" fmla="*/ 92 h 520"/>
                <a:gd name="T2" fmla="*/ 37 w 446"/>
                <a:gd name="T3" fmla="*/ 92 h 520"/>
                <a:gd name="T4" fmla="*/ 56 w 446"/>
                <a:gd name="T5" fmla="*/ 55 h 520"/>
                <a:gd name="T6" fmla="*/ 223 w 446"/>
                <a:gd name="T7" fmla="*/ 74 h 520"/>
                <a:gd name="T8" fmla="*/ 297 w 446"/>
                <a:gd name="T9" fmla="*/ 18 h 520"/>
                <a:gd name="T10" fmla="*/ 389 w 446"/>
                <a:gd name="T11" fmla="*/ 241 h 520"/>
                <a:gd name="T12" fmla="*/ 167 w 446"/>
                <a:gd name="T13" fmla="*/ 501 h 520"/>
                <a:gd name="T14" fmla="*/ 56 w 446"/>
                <a:gd name="T15" fmla="*/ 501 h 520"/>
                <a:gd name="T16" fmla="*/ 93 w 446"/>
                <a:gd name="T17" fmla="*/ 334 h 520"/>
                <a:gd name="T18" fmla="*/ 37 w 446"/>
                <a:gd name="T19" fmla="*/ 92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6" h="520">
                  <a:moveTo>
                    <a:pt x="37" y="92"/>
                  </a:moveTo>
                  <a:lnTo>
                    <a:pt x="37" y="92"/>
                  </a:lnTo>
                  <a:cubicBezTo>
                    <a:pt x="37" y="74"/>
                    <a:pt x="0" y="55"/>
                    <a:pt x="56" y="55"/>
                  </a:cubicBezTo>
                  <a:cubicBezTo>
                    <a:pt x="111" y="55"/>
                    <a:pt x="185" y="92"/>
                    <a:pt x="223" y="74"/>
                  </a:cubicBezTo>
                  <a:cubicBezTo>
                    <a:pt x="259" y="37"/>
                    <a:pt x="241" y="0"/>
                    <a:pt x="297" y="18"/>
                  </a:cubicBezTo>
                  <a:cubicBezTo>
                    <a:pt x="353" y="37"/>
                    <a:pt x="445" y="130"/>
                    <a:pt x="389" y="241"/>
                  </a:cubicBezTo>
                  <a:cubicBezTo>
                    <a:pt x="334" y="334"/>
                    <a:pt x="241" y="501"/>
                    <a:pt x="167" y="501"/>
                  </a:cubicBezTo>
                  <a:cubicBezTo>
                    <a:pt x="111" y="501"/>
                    <a:pt x="56" y="519"/>
                    <a:pt x="56" y="501"/>
                  </a:cubicBezTo>
                  <a:cubicBezTo>
                    <a:pt x="56" y="463"/>
                    <a:pt x="111" y="445"/>
                    <a:pt x="93" y="334"/>
                  </a:cubicBezTo>
                  <a:cubicBezTo>
                    <a:pt x="93" y="222"/>
                    <a:pt x="74" y="185"/>
                    <a:pt x="37" y="92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38" name="Freeform 36"/>
            <p:cNvSpPr>
              <a:spLocks noChangeArrowheads="1"/>
            </p:cNvSpPr>
            <p:nvPr/>
          </p:nvSpPr>
          <p:spPr bwMode="auto">
            <a:xfrm>
              <a:off x="5437188" y="4267200"/>
              <a:ext cx="174625" cy="160338"/>
            </a:xfrm>
            <a:custGeom>
              <a:avLst/>
              <a:gdLst>
                <a:gd name="T0" fmla="*/ 111 w 483"/>
                <a:gd name="T1" fmla="*/ 130 h 446"/>
                <a:gd name="T2" fmla="*/ 111 w 483"/>
                <a:gd name="T3" fmla="*/ 130 h 446"/>
                <a:gd name="T4" fmla="*/ 222 w 483"/>
                <a:gd name="T5" fmla="*/ 74 h 446"/>
                <a:gd name="T6" fmla="*/ 371 w 483"/>
                <a:gd name="T7" fmla="*/ 0 h 446"/>
                <a:gd name="T8" fmla="*/ 482 w 483"/>
                <a:gd name="T9" fmla="*/ 37 h 446"/>
                <a:gd name="T10" fmla="*/ 426 w 483"/>
                <a:gd name="T11" fmla="*/ 186 h 446"/>
                <a:gd name="T12" fmla="*/ 333 w 483"/>
                <a:gd name="T13" fmla="*/ 353 h 446"/>
                <a:gd name="T14" fmla="*/ 315 w 483"/>
                <a:gd name="T15" fmla="*/ 371 h 446"/>
                <a:gd name="T16" fmla="*/ 277 w 483"/>
                <a:gd name="T17" fmla="*/ 353 h 446"/>
                <a:gd name="T18" fmla="*/ 185 w 483"/>
                <a:gd name="T19" fmla="*/ 427 h 446"/>
                <a:gd name="T20" fmla="*/ 55 w 483"/>
                <a:gd name="T21" fmla="*/ 445 h 446"/>
                <a:gd name="T22" fmla="*/ 0 w 483"/>
                <a:gd name="T23" fmla="*/ 353 h 446"/>
                <a:gd name="T24" fmla="*/ 74 w 483"/>
                <a:gd name="T25" fmla="*/ 204 h 446"/>
                <a:gd name="T26" fmla="*/ 111 w 483"/>
                <a:gd name="T27" fmla="*/ 13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3" h="446">
                  <a:moveTo>
                    <a:pt x="111" y="130"/>
                  </a:moveTo>
                  <a:lnTo>
                    <a:pt x="111" y="130"/>
                  </a:lnTo>
                  <a:cubicBezTo>
                    <a:pt x="111" y="130"/>
                    <a:pt x="185" y="112"/>
                    <a:pt x="222" y="74"/>
                  </a:cubicBezTo>
                  <a:cubicBezTo>
                    <a:pt x="259" y="37"/>
                    <a:pt x="371" y="0"/>
                    <a:pt x="371" y="0"/>
                  </a:cubicBezTo>
                  <a:cubicBezTo>
                    <a:pt x="371" y="0"/>
                    <a:pt x="482" y="0"/>
                    <a:pt x="482" y="37"/>
                  </a:cubicBezTo>
                  <a:cubicBezTo>
                    <a:pt x="482" y="74"/>
                    <a:pt x="463" y="130"/>
                    <a:pt x="426" y="186"/>
                  </a:cubicBezTo>
                  <a:cubicBezTo>
                    <a:pt x="371" y="242"/>
                    <a:pt x="333" y="334"/>
                    <a:pt x="333" y="353"/>
                  </a:cubicBezTo>
                  <a:lnTo>
                    <a:pt x="315" y="371"/>
                  </a:lnTo>
                  <a:lnTo>
                    <a:pt x="277" y="353"/>
                  </a:lnTo>
                  <a:cubicBezTo>
                    <a:pt x="259" y="371"/>
                    <a:pt x="259" y="427"/>
                    <a:pt x="185" y="427"/>
                  </a:cubicBezTo>
                  <a:cubicBezTo>
                    <a:pt x="129" y="427"/>
                    <a:pt x="36" y="353"/>
                    <a:pt x="55" y="445"/>
                  </a:cubicBezTo>
                  <a:cubicBezTo>
                    <a:pt x="55" y="445"/>
                    <a:pt x="0" y="408"/>
                    <a:pt x="0" y="353"/>
                  </a:cubicBezTo>
                  <a:cubicBezTo>
                    <a:pt x="0" y="278"/>
                    <a:pt x="55" y="223"/>
                    <a:pt x="74" y="204"/>
                  </a:cubicBezTo>
                  <a:cubicBezTo>
                    <a:pt x="92" y="167"/>
                    <a:pt x="111" y="167"/>
                    <a:pt x="111" y="130"/>
                  </a:cubicBezTo>
                </a:path>
              </a:pathLst>
            </a:custGeom>
            <a:grpFill/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39" name="Freeform 37"/>
            <p:cNvSpPr>
              <a:spLocks noChangeArrowheads="1"/>
            </p:cNvSpPr>
            <p:nvPr/>
          </p:nvSpPr>
          <p:spPr bwMode="auto">
            <a:xfrm>
              <a:off x="5449888" y="4260850"/>
              <a:ext cx="962025" cy="982663"/>
            </a:xfrm>
            <a:custGeom>
              <a:avLst/>
              <a:gdLst>
                <a:gd name="T0" fmla="*/ 2449 w 2673"/>
                <a:gd name="T1" fmla="*/ 1279 h 2728"/>
                <a:gd name="T2" fmla="*/ 2449 w 2673"/>
                <a:gd name="T3" fmla="*/ 1279 h 2728"/>
                <a:gd name="T4" fmla="*/ 2467 w 2673"/>
                <a:gd name="T5" fmla="*/ 1780 h 2728"/>
                <a:gd name="T6" fmla="*/ 2672 w 2673"/>
                <a:gd name="T7" fmla="*/ 2448 h 2728"/>
                <a:gd name="T8" fmla="*/ 2579 w 2673"/>
                <a:gd name="T9" fmla="*/ 2522 h 2728"/>
                <a:gd name="T10" fmla="*/ 2319 w 2673"/>
                <a:gd name="T11" fmla="*/ 2578 h 2728"/>
                <a:gd name="T12" fmla="*/ 2078 w 2673"/>
                <a:gd name="T13" fmla="*/ 2652 h 2728"/>
                <a:gd name="T14" fmla="*/ 1819 w 2673"/>
                <a:gd name="T15" fmla="*/ 2708 h 2728"/>
                <a:gd name="T16" fmla="*/ 1540 w 2673"/>
                <a:gd name="T17" fmla="*/ 2652 h 2728"/>
                <a:gd name="T18" fmla="*/ 1373 w 2673"/>
                <a:gd name="T19" fmla="*/ 2560 h 2728"/>
                <a:gd name="T20" fmla="*/ 1225 w 2673"/>
                <a:gd name="T21" fmla="*/ 2281 h 2728"/>
                <a:gd name="T22" fmla="*/ 1113 w 2673"/>
                <a:gd name="T23" fmla="*/ 2151 h 2728"/>
                <a:gd name="T24" fmla="*/ 872 w 2673"/>
                <a:gd name="T25" fmla="*/ 2189 h 2728"/>
                <a:gd name="T26" fmla="*/ 706 w 2673"/>
                <a:gd name="T27" fmla="*/ 2133 h 2728"/>
                <a:gd name="T28" fmla="*/ 538 w 2673"/>
                <a:gd name="T29" fmla="*/ 2003 h 2728"/>
                <a:gd name="T30" fmla="*/ 483 w 2673"/>
                <a:gd name="T31" fmla="*/ 1966 h 2728"/>
                <a:gd name="T32" fmla="*/ 371 w 2673"/>
                <a:gd name="T33" fmla="*/ 1929 h 2728"/>
                <a:gd name="T34" fmla="*/ 335 w 2673"/>
                <a:gd name="T35" fmla="*/ 1650 h 2728"/>
                <a:gd name="T36" fmla="*/ 205 w 2673"/>
                <a:gd name="T37" fmla="*/ 1391 h 2728"/>
                <a:gd name="T38" fmla="*/ 75 w 2673"/>
                <a:gd name="T39" fmla="*/ 1094 h 2728"/>
                <a:gd name="T40" fmla="*/ 0 w 2673"/>
                <a:gd name="T41" fmla="*/ 927 h 2728"/>
                <a:gd name="T42" fmla="*/ 38 w 2673"/>
                <a:gd name="T43" fmla="*/ 872 h 2728"/>
                <a:gd name="T44" fmla="*/ 149 w 2673"/>
                <a:gd name="T45" fmla="*/ 872 h 2728"/>
                <a:gd name="T46" fmla="*/ 316 w 2673"/>
                <a:gd name="T47" fmla="*/ 686 h 2728"/>
                <a:gd name="T48" fmla="*/ 390 w 2673"/>
                <a:gd name="T49" fmla="*/ 575 h 2728"/>
                <a:gd name="T50" fmla="*/ 279 w 2673"/>
                <a:gd name="T51" fmla="*/ 389 h 2728"/>
                <a:gd name="T52" fmla="*/ 335 w 2673"/>
                <a:gd name="T53" fmla="*/ 260 h 2728"/>
                <a:gd name="T54" fmla="*/ 427 w 2673"/>
                <a:gd name="T55" fmla="*/ 130 h 2728"/>
                <a:gd name="T56" fmla="*/ 446 w 2673"/>
                <a:gd name="T57" fmla="*/ 55 h 2728"/>
                <a:gd name="T58" fmla="*/ 538 w 2673"/>
                <a:gd name="T59" fmla="*/ 18 h 2728"/>
                <a:gd name="T60" fmla="*/ 1169 w 2673"/>
                <a:gd name="T61" fmla="*/ 0 h 2728"/>
                <a:gd name="T62" fmla="*/ 1651 w 2673"/>
                <a:gd name="T63" fmla="*/ 241 h 2728"/>
                <a:gd name="T64" fmla="*/ 2134 w 2673"/>
                <a:gd name="T65" fmla="*/ 537 h 2728"/>
                <a:gd name="T66" fmla="*/ 2152 w 2673"/>
                <a:gd name="T67" fmla="*/ 649 h 2728"/>
                <a:gd name="T68" fmla="*/ 2486 w 2673"/>
                <a:gd name="T69" fmla="*/ 872 h 2728"/>
                <a:gd name="T70" fmla="*/ 2449 w 2673"/>
                <a:gd name="T71" fmla="*/ 1279 h 2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73" h="2728">
                  <a:moveTo>
                    <a:pt x="2449" y="1279"/>
                  </a:moveTo>
                  <a:lnTo>
                    <a:pt x="2449" y="1279"/>
                  </a:lnTo>
                  <a:cubicBezTo>
                    <a:pt x="2486" y="1354"/>
                    <a:pt x="2486" y="1539"/>
                    <a:pt x="2467" y="1780"/>
                  </a:cubicBezTo>
                  <a:cubicBezTo>
                    <a:pt x="2449" y="2021"/>
                    <a:pt x="2579" y="2263"/>
                    <a:pt x="2672" y="2448"/>
                  </a:cubicBezTo>
                  <a:cubicBezTo>
                    <a:pt x="2672" y="2448"/>
                    <a:pt x="2597" y="2522"/>
                    <a:pt x="2579" y="2522"/>
                  </a:cubicBezTo>
                  <a:cubicBezTo>
                    <a:pt x="2561" y="2541"/>
                    <a:pt x="2338" y="2578"/>
                    <a:pt x="2319" y="2578"/>
                  </a:cubicBezTo>
                  <a:cubicBezTo>
                    <a:pt x="2301" y="2578"/>
                    <a:pt x="2078" y="2652"/>
                    <a:pt x="2078" y="2652"/>
                  </a:cubicBezTo>
                  <a:cubicBezTo>
                    <a:pt x="2078" y="2652"/>
                    <a:pt x="1985" y="2708"/>
                    <a:pt x="1819" y="2708"/>
                  </a:cubicBezTo>
                  <a:cubicBezTo>
                    <a:pt x="1670" y="2708"/>
                    <a:pt x="1633" y="2727"/>
                    <a:pt x="1540" y="2652"/>
                  </a:cubicBezTo>
                  <a:cubicBezTo>
                    <a:pt x="1429" y="2597"/>
                    <a:pt x="1373" y="2560"/>
                    <a:pt x="1373" y="2560"/>
                  </a:cubicBezTo>
                  <a:cubicBezTo>
                    <a:pt x="1373" y="2560"/>
                    <a:pt x="1225" y="2337"/>
                    <a:pt x="1225" y="2281"/>
                  </a:cubicBezTo>
                  <a:cubicBezTo>
                    <a:pt x="1206" y="2244"/>
                    <a:pt x="1188" y="2170"/>
                    <a:pt x="1113" y="2151"/>
                  </a:cubicBezTo>
                  <a:cubicBezTo>
                    <a:pt x="1039" y="2133"/>
                    <a:pt x="872" y="2151"/>
                    <a:pt x="872" y="2189"/>
                  </a:cubicBezTo>
                  <a:cubicBezTo>
                    <a:pt x="872" y="2189"/>
                    <a:pt x="742" y="2151"/>
                    <a:pt x="706" y="2133"/>
                  </a:cubicBezTo>
                  <a:cubicBezTo>
                    <a:pt x="687" y="2115"/>
                    <a:pt x="538" y="2003"/>
                    <a:pt x="538" y="2003"/>
                  </a:cubicBezTo>
                  <a:cubicBezTo>
                    <a:pt x="483" y="1966"/>
                    <a:pt x="483" y="1966"/>
                    <a:pt x="483" y="1966"/>
                  </a:cubicBezTo>
                  <a:cubicBezTo>
                    <a:pt x="371" y="1929"/>
                    <a:pt x="371" y="1929"/>
                    <a:pt x="371" y="1929"/>
                  </a:cubicBezTo>
                  <a:cubicBezTo>
                    <a:pt x="371" y="1929"/>
                    <a:pt x="390" y="1799"/>
                    <a:pt x="335" y="1650"/>
                  </a:cubicBezTo>
                  <a:cubicBezTo>
                    <a:pt x="279" y="1502"/>
                    <a:pt x="205" y="1391"/>
                    <a:pt x="205" y="1391"/>
                  </a:cubicBezTo>
                  <a:cubicBezTo>
                    <a:pt x="75" y="1094"/>
                    <a:pt x="75" y="1094"/>
                    <a:pt x="75" y="1094"/>
                  </a:cubicBezTo>
                  <a:cubicBezTo>
                    <a:pt x="0" y="927"/>
                    <a:pt x="0" y="927"/>
                    <a:pt x="0" y="927"/>
                  </a:cubicBezTo>
                  <a:cubicBezTo>
                    <a:pt x="0" y="927"/>
                    <a:pt x="0" y="890"/>
                    <a:pt x="38" y="872"/>
                  </a:cubicBezTo>
                  <a:cubicBezTo>
                    <a:pt x="38" y="872"/>
                    <a:pt x="38" y="890"/>
                    <a:pt x="149" y="872"/>
                  </a:cubicBezTo>
                  <a:cubicBezTo>
                    <a:pt x="149" y="872"/>
                    <a:pt x="241" y="834"/>
                    <a:pt x="316" y="686"/>
                  </a:cubicBezTo>
                  <a:cubicBezTo>
                    <a:pt x="316" y="686"/>
                    <a:pt x="390" y="593"/>
                    <a:pt x="390" y="575"/>
                  </a:cubicBezTo>
                  <a:cubicBezTo>
                    <a:pt x="390" y="537"/>
                    <a:pt x="371" y="408"/>
                    <a:pt x="279" y="389"/>
                  </a:cubicBezTo>
                  <a:cubicBezTo>
                    <a:pt x="279" y="389"/>
                    <a:pt x="316" y="296"/>
                    <a:pt x="335" y="260"/>
                  </a:cubicBezTo>
                  <a:cubicBezTo>
                    <a:pt x="371" y="222"/>
                    <a:pt x="427" y="148"/>
                    <a:pt x="427" y="130"/>
                  </a:cubicBezTo>
                  <a:cubicBezTo>
                    <a:pt x="446" y="111"/>
                    <a:pt x="446" y="55"/>
                    <a:pt x="446" y="55"/>
                  </a:cubicBezTo>
                  <a:cubicBezTo>
                    <a:pt x="538" y="18"/>
                    <a:pt x="538" y="18"/>
                    <a:pt x="538" y="18"/>
                  </a:cubicBezTo>
                  <a:cubicBezTo>
                    <a:pt x="1169" y="0"/>
                    <a:pt x="1169" y="0"/>
                    <a:pt x="1169" y="0"/>
                  </a:cubicBezTo>
                  <a:cubicBezTo>
                    <a:pt x="1651" y="241"/>
                    <a:pt x="1651" y="241"/>
                    <a:pt x="1651" y="241"/>
                  </a:cubicBezTo>
                  <a:cubicBezTo>
                    <a:pt x="2134" y="537"/>
                    <a:pt x="2134" y="537"/>
                    <a:pt x="2134" y="537"/>
                  </a:cubicBezTo>
                  <a:cubicBezTo>
                    <a:pt x="2134" y="537"/>
                    <a:pt x="2152" y="631"/>
                    <a:pt x="2152" y="649"/>
                  </a:cubicBezTo>
                  <a:cubicBezTo>
                    <a:pt x="2152" y="686"/>
                    <a:pt x="2523" y="816"/>
                    <a:pt x="2486" y="872"/>
                  </a:cubicBezTo>
                  <a:cubicBezTo>
                    <a:pt x="2467" y="890"/>
                    <a:pt x="2319" y="1076"/>
                    <a:pt x="2449" y="1279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40" name="Freeform 38"/>
            <p:cNvSpPr>
              <a:spLocks noChangeArrowheads="1"/>
            </p:cNvSpPr>
            <p:nvPr/>
          </p:nvSpPr>
          <p:spPr bwMode="auto">
            <a:xfrm>
              <a:off x="5464175" y="3800475"/>
              <a:ext cx="520700" cy="514350"/>
            </a:xfrm>
            <a:custGeom>
              <a:avLst/>
              <a:gdLst>
                <a:gd name="T0" fmla="*/ 371 w 1447"/>
                <a:gd name="T1" fmla="*/ 92 h 1428"/>
                <a:gd name="T2" fmla="*/ 371 w 1447"/>
                <a:gd name="T3" fmla="*/ 92 h 1428"/>
                <a:gd name="T4" fmla="*/ 445 w 1447"/>
                <a:gd name="T5" fmla="*/ 445 h 1428"/>
                <a:gd name="T6" fmla="*/ 222 w 1447"/>
                <a:gd name="T7" fmla="*/ 834 h 1428"/>
                <a:gd name="T8" fmla="*/ 111 w 1447"/>
                <a:gd name="T9" fmla="*/ 1000 h 1428"/>
                <a:gd name="T10" fmla="*/ 74 w 1447"/>
                <a:gd name="T11" fmla="*/ 1149 h 1428"/>
                <a:gd name="T12" fmla="*/ 37 w 1447"/>
                <a:gd name="T13" fmla="*/ 1427 h 1428"/>
                <a:gd name="T14" fmla="*/ 129 w 1447"/>
                <a:gd name="T15" fmla="*/ 1390 h 1428"/>
                <a:gd name="T16" fmla="*/ 259 w 1447"/>
                <a:gd name="T17" fmla="*/ 1316 h 1428"/>
                <a:gd name="T18" fmla="*/ 408 w 1447"/>
                <a:gd name="T19" fmla="*/ 1334 h 1428"/>
                <a:gd name="T20" fmla="*/ 500 w 1447"/>
                <a:gd name="T21" fmla="*/ 1297 h 1428"/>
                <a:gd name="T22" fmla="*/ 1131 w 1447"/>
                <a:gd name="T23" fmla="*/ 1279 h 1428"/>
                <a:gd name="T24" fmla="*/ 1205 w 1447"/>
                <a:gd name="T25" fmla="*/ 964 h 1428"/>
                <a:gd name="T26" fmla="*/ 1298 w 1447"/>
                <a:gd name="T27" fmla="*/ 742 h 1428"/>
                <a:gd name="T28" fmla="*/ 1410 w 1447"/>
                <a:gd name="T29" fmla="*/ 482 h 1428"/>
                <a:gd name="T30" fmla="*/ 1298 w 1447"/>
                <a:gd name="T31" fmla="*/ 111 h 1428"/>
                <a:gd name="T32" fmla="*/ 1150 w 1447"/>
                <a:gd name="T33" fmla="*/ 0 h 1428"/>
                <a:gd name="T34" fmla="*/ 927 w 1447"/>
                <a:gd name="T35" fmla="*/ 55 h 1428"/>
                <a:gd name="T36" fmla="*/ 371 w 1447"/>
                <a:gd name="T37" fmla="*/ 92 h 1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47" h="1428">
                  <a:moveTo>
                    <a:pt x="371" y="92"/>
                  </a:moveTo>
                  <a:lnTo>
                    <a:pt x="371" y="92"/>
                  </a:lnTo>
                  <a:cubicBezTo>
                    <a:pt x="371" y="92"/>
                    <a:pt x="482" y="278"/>
                    <a:pt x="445" y="445"/>
                  </a:cubicBezTo>
                  <a:cubicBezTo>
                    <a:pt x="389" y="593"/>
                    <a:pt x="222" y="834"/>
                    <a:pt x="222" y="834"/>
                  </a:cubicBezTo>
                  <a:cubicBezTo>
                    <a:pt x="111" y="1000"/>
                    <a:pt x="111" y="1000"/>
                    <a:pt x="111" y="1000"/>
                  </a:cubicBezTo>
                  <a:cubicBezTo>
                    <a:pt x="111" y="1000"/>
                    <a:pt x="92" y="1130"/>
                    <a:pt x="74" y="1149"/>
                  </a:cubicBezTo>
                  <a:cubicBezTo>
                    <a:pt x="55" y="1186"/>
                    <a:pt x="0" y="1371"/>
                    <a:pt x="37" y="1427"/>
                  </a:cubicBezTo>
                  <a:cubicBezTo>
                    <a:pt x="37" y="1427"/>
                    <a:pt x="74" y="1427"/>
                    <a:pt x="129" y="1390"/>
                  </a:cubicBezTo>
                  <a:cubicBezTo>
                    <a:pt x="185" y="1353"/>
                    <a:pt x="222" y="1316"/>
                    <a:pt x="259" y="1316"/>
                  </a:cubicBezTo>
                  <a:cubicBezTo>
                    <a:pt x="297" y="1297"/>
                    <a:pt x="408" y="1297"/>
                    <a:pt x="408" y="1334"/>
                  </a:cubicBezTo>
                  <a:cubicBezTo>
                    <a:pt x="500" y="1297"/>
                    <a:pt x="500" y="1297"/>
                    <a:pt x="500" y="1297"/>
                  </a:cubicBezTo>
                  <a:cubicBezTo>
                    <a:pt x="1131" y="1279"/>
                    <a:pt x="1131" y="1279"/>
                    <a:pt x="1131" y="1279"/>
                  </a:cubicBezTo>
                  <a:cubicBezTo>
                    <a:pt x="1131" y="1279"/>
                    <a:pt x="1187" y="1019"/>
                    <a:pt x="1205" y="964"/>
                  </a:cubicBezTo>
                  <a:cubicBezTo>
                    <a:pt x="1205" y="909"/>
                    <a:pt x="1298" y="742"/>
                    <a:pt x="1298" y="742"/>
                  </a:cubicBezTo>
                  <a:cubicBezTo>
                    <a:pt x="1298" y="742"/>
                    <a:pt x="1446" y="630"/>
                    <a:pt x="1410" y="482"/>
                  </a:cubicBezTo>
                  <a:cubicBezTo>
                    <a:pt x="1391" y="315"/>
                    <a:pt x="1354" y="166"/>
                    <a:pt x="1298" y="111"/>
                  </a:cubicBezTo>
                  <a:cubicBezTo>
                    <a:pt x="1261" y="74"/>
                    <a:pt x="1150" y="0"/>
                    <a:pt x="1150" y="0"/>
                  </a:cubicBezTo>
                  <a:cubicBezTo>
                    <a:pt x="1150" y="0"/>
                    <a:pt x="1113" y="18"/>
                    <a:pt x="927" y="55"/>
                  </a:cubicBezTo>
                  <a:cubicBezTo>
                    <a:pt x="742" y="92"/>
                    <a:pt x="482" y="111"/>
                    <a:pt x="371" y="92"/>
                  </a:cubicBezTo>
                </a:path>
              </a:pathLst>
            </a:custGeom>
            <a:solidFill>
              <a:srgbClr val="FFFF00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FFFF00"/>
                </a:solidFill>
                <a:latin typeface="Montserrat" charset="0"/>
              </a:endParaRPr>
            </a:p>
          </p:txBody>
        </p:sp>
        <p:sp>
          <p:nvSpPr>
            <p:cNvPr id="141" name="Freeform 39"/>
            <p:cNvSpPr>
              <a:spLocks noChangeArrowheads="1"/>
            </p:cNvSpPr>
            <p:nvPr/>
          </p:nvSpPr>
          <p:spPr bwMode="auto">
            <a:xfrm>
              <a:off x="5870575" y="3719513"/>
              <a:ext cx="728663" cy="862012"/>
            </a:xfrm>
            <a:custGeom>
              <a:avLst/>
              <a:gdLst>
                <a:gd name="T0" fmla="*/ 1855 w 2023"/>
                <a:gd name="T1" fmla="*/ 1706 h 2393"/>
                <a:gd name="T2" fmla="*/ 1855 w 2023"/>
                <a:gd name="T3" fmla="*/ 1706 h 2393"/>
                <a:gd name="T4" fmla="*/ 1763 w 2023"/>
                <a:gd name="T5" fmla="*/ 1724 h 2393"/>
                <a:gd name="T6" fmla="*/ 1614 w 2023"/>
                <a:gd name="T7" fmla="*/ 1873 h 2393"/>
                <a:gd name="T8" fmla="*/ 1577 w 2023"/>
                <a:gd name="T9" fmla="*/ 2021 h 2393"/>
                <a:gd name="T10" fmla="*/ 1503 w 2023"/>
                <a:gd name="T11" fmla="*/ 2058 h 2393"/>
                <a:gd name="T12" fmla="*/ 1466 w 2023"/>
                <a:gd name="T13" fmla="*/ 2281 h 2393"/>
                <a:gd name="T14" fmla="*/ 1354 w 2023"/>
                <a:gd name="T15" fmla="*/ 2392 h 2393"/>
                <a:gd name="T16" fmla="*/ 983 w 2023"/>
                <a:gd name="T17" fmla="*/ 2151 h 2393"/>
                <a:gd name="T18" fmla="*/ 965 w 2023"/>
                <a:gd name="T19" fmla="*/ 2039 h 2393"/>
                <a:gd name="T20" fmla="*/ 482 w 2023"/>
                <a:gd name="T21" fmla="*/ 1743 h 2393"/>
                <a:gd name="T22" fmla="*/ 0 w 2023"/>
                <a:gd name="T23" fmla="*/ 1502 h 2393"/>
                <a:gd name="T24" fmla="*/ 74 w 2023"/>
                <a:gd name="T25" fmla="*/ 1169 h 2393"/>
                <a:gd name="T26" fmla="*/ 167 w 2023"/>
                <a:gd name="T27" fmla="*/ 965 h 2393"/>
                <a:gd name="T28" fmla="*/ 297 w 2023"/>
                <a:gd name="T29" fmla="*/ 724 h 2393"/>
                <a:gd name="T30" fmla="*/ 167 w 2023"/>
                <a:gd name="T31" fmla="*/ 334 h 2393"/>
                <a:gd name="T32" fmla="*/ 19 w 2023"/>
                <a:gd name="T33" fmla="*/ 223 h 2393"/>
                <a:gd name="T34" fmla="*/ 130 w 2023"/>
                <a:gd name="T35" fmla="*/ 56 h 2393"/>
                <a:gd name="T36" fmla="*/ 408 w 2023"/>
                <a:gd name="T37" fmla="*/ 37 h 2393"/>
                <a:gd name="T38" fmla="*/ 650 w 2023"/>
                <a:gd name="T39" fmla="*/ 56 h 2393"/>
                <a:gd name="T40" fmla="*/ 1039 w 2023"/>
                <a:gd name="T41" fmla="*/ 315 h 2393"/>
                <a:gd name="T42" fmla="*/ 1410 w 2023"/>
                <a:gd name="T43" fmla="*/ 371 h 2393"/>
                <a:gd name="T44" fmla="*/ 1763 w 2023"/>
                <a:gd name="T45" fmla="*/ 278 h 2393"/>
                <a:gd name="T46" fmla="*/ 1985 w 2023"/>
                <a:gd name="T47" fmla="*/ 297 h 2393"/>
                <a:gd name="T48" fmla="*/ 1837 w 2023"/>
                <a:gd name="T49" fmla="*/ 501 h 2393"/>
                <a:gd name="T50" fmla="*/ 1725 w 2023"/>
                <a:gd name="T51" fmla="*/ 630 h 2393"/>
                <a:gd name="T52" fmla="*/ 1707 w 2023"/>
                <a:gd name="T53" fmla="*/ 1465 h 2393"/>
                <a:gd name="T54" fmla="*/ 1799 w 2023"/>
                <a:gd name="T55" fmla="*/ 1613 h 2393"/>
                <a:gd name="T56" fmla="*/ 1855 w 2023"/>
                <a:gd name="T57" fmla="*/ 1706 h 2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3" h="2393">
                  <a:moveTo>
                    <a:pt x="1855" y="1706"/>
                  </a:moveTo>
                  <a:lnTo>
                    <a:pt x="1855" y="1706"/>
                  </a:lnTo>
                  <a:cubicBezTo>
                    <a:pt x="1855" y="1706"/>
                    <a:pt x="1781" y="1687"/>
                    <a:pt x="1763" y="1724"/>
                  </a:cubicBezTo>
                  <a:cubicBezTo>
                    <a:pt x="1744" y="1762"/>
                    <a:pt x="1651" y="1817"/>
                    <a:pt x="1614" y="1873"/>
                  </a:cubicBezTo>
                  <a:cubicBezTo>
                    <a:pt x="1577" y="1947"/>
                    <a:pt x="1614" y="1984"/>
                    <a:pt x="1577" y="2021"/>
                  </a:cubicBezTo>
                  <a:cubicBezTo>
                    <a:pt x="1558" y="2039"/>
                    <a:pt x="1503" y="1965"/>
                    <a:pt x="1503" y="2058"/>
                  </a:cubicBezTo>
                  <a:cubicBezTo>
                    <a:pt x="1503" y="2133"/>
                    <a:pt x="1503" y="2225"/>
                    <a:pt x="1466" y="2281"/>
                  </a:cubicBezTo>
                  <a:cubicBezTo>
                    <a:pt x="1410" y="2318"/>
                    <a:pt x="1354" y="2392"/>
                    <a:pt x="1354" y="2392"/>
                  </a:cubicBezTo>
                  <a:cubicBezTo>
                    <a:pt x="983" y="2151"/>
                    <a:pt x="983" y="2151"/>
                    <a:pt x="983" y="2151"/>
                  </a:cubicBezTo>
                  <a:cubicBezTo>
                    <a:pt x="965" y="2039"/>
                    <a:pt x="965" y="2039"/>
                    <a:pt x="965" y="2039"/>
                  </a:cubicBezTo>
                  <a:cubicBezTo>
                    <a:pt x="482" y="1743"/>
                    <a:pt x="482" y="1743"/>
                    <a:pt x="482" y="1743"/>
                  </a:cubicBezTo>
                  <a:cubicBezTo>
                    <a:pt x="0" y="1502"/>
                    <a:pt x="0" y="1502"/>
                    <a:pt x="0" y="1502"/>
                  </a:cubicBezTo>
                  <a:cubicBezTo>
                    <a:pt x="74" y="1169"/>
                    <a:pt x="74" y="1169"/>
                    <a:pt x="74" y="1169"/>
                  </a:cubicBezTo>
                  <a:cubicBezTo>
                    <a:pt x="167" y="965"/>
                    <a:pt x="167" y="965"/>
                    <a:pt x="167" y="965"/>
                  </a:cubicBezTo>
                  <a:cubicBezTo>
                    <a:pt x="167" y="965"/>
                    <a:pt x="297" y="853"/>
                    <a:pt x="297" y="724"/>
                  </a:cubicBezTo>
                  <a:cubicBezTo>
                    <a:pt x="279" y="594"/>
                    <a:pt x="204" y="353"/>
                    <a:pt x="167" y="334"/>
                  </a:cubicBezTo>
                  <a:cubicBezTo>
                    <a:pt x="149" y="315"/>
                    <a:pt x="19" y="223"/>
                    <a:pt x="19" y="223"/>
                  </a:cubicBezTo>
                  <a:cubicBezTo>
                    <a:pt x="19" y="223"/>
                    <a:pt x="0" y="56"/>
                    <a:pt x="130" y="56"/>
                  </a:cubicBezTo>
                  <a:cubicBezTo>
                    <a:pt x="279" y="37"/>
                    <a:pt x="353" y="37"/>
                    <a:pt x="408" y="37"/>
                  </a:cubicBezTo>
                  <a:cubicBezTo>
                    <a:pt x="445" y="37"/>
                    <a:pt x="575" y="0"/>
                    <a:pt x="650" y="56"/>
                  </a:cubicBezTo>
                  <a:cubicBezTo>
                    <a:pt x="724" y="111"/>
                    <a:pt x="946" y="297"/>
                    <a:pt x="1039" y="315"/>
                  </a:cubicBezTo>
                  <a:cubicBezTo>
                    <a:pt x="1132" y="353"/>
                    <a:pt x="1224" y="427"/>
                    <a:pt x="1410" y="371"/>
                  </a:cubicBezTo>
                  <a:cubicBezTo>
                    <a:pt x="1595" y="297"/>
                    <a:pt x="1725" y="278"/>
                    <a:pt x="1763" y="278"/>
                  </a:cubicBezTo>
                  <a:cubicBezTo>
                    <a:pt x="1818" y="278"/>
                    <a:pt x="2022" y="241"/>
                    <a:pt x="1985" y="297"/>
                  </a:cubicBezTo>
                  <a:cubicBezTo>
                    <a:pt x="1966" y="353"/>
                    <a:pt x="1892" y="464"/>
                    <a:pt x="1837" y="501"/>
                  </a:cubicBezTo>
                  <a:cubicBezTo>
                    <a:pt x="1781" y="556"/>
                    <a:pt x="1725" y="575"/>
                    <a:pt x="1725" y="630"/>
                  </a:cubicBezTo>
                  <a:cubicBezTo>
                    <a:pt x="1725" y="686"/>
                    <a:pt x="1651" y="1409"/>
                    <a:pt x="1707" y="1465"/>
                  </a:cubicBezTo>
                  <a:cubicBezTo>
                    <a:pt x="1744" y="1502"/>
                    <a:pt x="1744" y="1576"/>
                    <a:pt x="1799" y="1613"/>
                  </a:cubicBezTo>
                  <a:cubicBezTo>
                    <a:pt x="1837" y="1650"/>
                    <a:pt x="1874" y="1668"/>
                    <a:pt x="1855" y="170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42" name="Freeform 40"/>
            <p:cNvSpPr>
              <a:spLocks noChangeArrowheads="1"/>
            </p:cNvSpPr>
            <p:nvPr/>
          </p:nvSpPr>
          <p:spPr bwMode="auto">
            <a:xfrm>
              <a:off x="4160838" y="3178175"/>
              <a:ext cx="1149350" cy="774700"/>
            </a:xfrm>
            <a:custGeom>
              <a:avLst/>
              <a:gdLst>
                <a:gd name="T0" fmla="*/ 1984 w 3191"/>
                <a:gd name="T1" fmla="*/ 0 h 2152"/>
                <a:gd name="T2" fmla="*/ 1984 w 3191"/>
                <a:gd name="T3" fmla="*/ 0 h 2152"/>
                <a:gd name="T4" fmla="*/ 1891 w 3191"/>
                <a:gd name="T5" fmla="*/ 18 h 2152"/>
                <a:gd name="T6" fmla="*/ 1762 w 3191"/>
                <a:gd name="T7" fmla="*/ 36 h 2152"/>
                <a:gd name="T8" fmla="*/ 1613 w 3191"/>
                <a:gd name="T9" fmla="*/ 259 h 2152"/>
                <a:gd name="T10" fmla="*/ 1446 w 3191"/>
                <a:gd name="T11" fmla="*/ 426 h 2152"/>
                <a:gd name="T12" fmla="*/ 1094 w 3191"/>
                <a:gd name="T13" fmla="*/ 556 h 2152"/>
                <a:gd name="T14" fmla="*/ 1020 w 3191"/>
                <a:gd name="T15" fmla="*/ 612 h 2152"/>
                <a:gd name="T16" fmla="*/ 834 w 3191"/>
                <a:gd name="T17" fmla="*/ 760 h 2152"/>
                <a:gd name="T18" fmla="*/ 279 w 3191"/>
                <a:gd name="T19" fmla="*/ 890 h 2152"/>
                <a:gd name="T20" fmla="*/ 167 w 3191"/>
                <a:gd name="T21" fmla="*/ 1113 h 2152"/>
                <a:gd name="T22" fmla="*/ 37 w 3191"/>
                <a:gd name="T23" fmla="*/ 1279 h 2152"/>
                <a:gd name="T24" fmla="*/ 56 w 3191"/>
                <a:gd name="T25" fmla="*/ 1465 h 2152"/>
                <a:gd name="T26" fmla="*/ 130 w 3191"/>
                <a:gd name="T27" fmla="*/ 1687 h 2152"/>
                <a:gd name="T28" fmla="*/ 167 w 3191"/>
                <a:gd name="T29" fmla="*/ 1799 h 2152"/>
                <a:gd name="T30" fmla="*/ 445 w 3191"/>
                <a:gd name="T31" fmla="*/ 2151 h 2152"/>
                <a:gd name="T32" fmla="*/ 501 w 3191"/>
                <a:gd name="T33" fmla="*/ 2058 h 2152"/>
                <a:gd name="T34" fmla="*/ 612 w 3191"/>
                <a:gd name="T35" fmla="*/ 1891 h 2152"/>
                <a:gd name="T36" fmla="*/ 778 w 3191"/>
                <a:gd name="T37" fmla="*/ 1873 h 2152"/>
                <a:gd name="T38" fmla="*/ 946 w 3191"/>
                <a:gd name="T39" fmla="*/ 1929 h 2152"/>
                <a:gd name="T40" fmla="*/ 908 w 3191"/>
                <a:gd name="T41" fmla="*/ 1761 h 2152"/>
                <a:gd name="T42" fmla="*/ 982 w 3191"/>
                <a:gd name="T43" fmla="*/ 1650 h 2152"/>
                <a:gd name="T44" fmla="*/ 1094 w 3191"/>
                <a:gd name="T45" fmla="*/ 1539 h 2152"/>
                <a:gd name="T46" fmla="*/ 1279 w 3191"/>
                <a:gd name="T47" fmla="*/ 1520 h 2152"/>
                <a:gd name="T48" fmla="*/ 1391 w 3191"/>
                <a:gd name="T49" fmla="*/ 1613 h 2152"/>
                <a:gd name="T50" fmla="*/ 1502 w 3191"/>
                <a:gd name="T51" fmla="*/ 1669 h 2152"/>
                <a:gd name="T52" fmla="*/ 1669 w 3191"/>
                <a:gd name="T53" fmla="*/ 1706 h 2152"/>
                <a:gd name="T54" fmla="*/ 1836 w 3191"/>
                <a:gd name="T55" fmla="*/ 1743 h 2152"/>
                <a:gd name="T56" fmla="*/ 1984 w 3191"/>
                <a:gd name="T57" fmla="*/ 1669 h 2152"/>
                <a:gd name="T58" fmla="*/ 2170 w 3191"/>
                <a:gd name="T59" fmla="*/ 1502 h 2152"/>
                <a:gd name="T60" fmla="*/ 3190 w 3191"/>
                <a:gd name="T61" fmla="*/ 1446 h 2152"/>
                <a:gd name="T62" fmla="*/ 3078 w 3191"/>
                <a:gd name="T63" fmla="*/ 1298 h 2152"/>
                <a:gd name="T64" fmla="*/ 2949 w 3191"/>
                <a:gd name="T65" fmla="*/ 1149 h 2152"/>
                <a:gd name="T66" fmla="*/ 2837 w 3191"/>
                <a:gd name="T67" fmla="*/ 1019 h 2152"/>
                <a:gd name="T68" fmla="*/ 2578 w 3191"/>
                <a:gd name="T69" fmla="*/ 760 h 2152"/>
                <a:gd name="T70" fmla="*/ 2262 w 3191"/>
                <a:gd name="T71" fmla="*/ 556 h 2152"/>
                <a:gd name="T72" fmla="*/ 2207 w 3191"/>
                <a:gd name="T73" fmla="*/ 445 h 2152"/>
                <a:gd name="T74" fmla="*/ 2262 w 3191"/>
                <a:gd name="T75" fmla="*/ 277 h 2152"/>
                <a:gd name="T76" fmla="*/ 1984 w 3191"/>
                <a:gd name="T77" fmla="*/ 0 h 2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91" h="2152">
                  <a:moveTo>
                    <a:pt x="1984" y="0"/>
                  </a:moveTo>
                  <a:lnTo>
                    <a:pt x="1984" y="0"/>
                  </a:lnTo>
                  <a:cubicBezTo>
                    <a:pt x="1984" y="0"/>
                    <a:pt x="1965" y="18"/>
                    <a:pt x="1891" y="18"/>
                  </a:cubicBezTo>
                  <a:cubicBezTo>
                    <a:pt x="1817" y="18"/>
                    <a:pt x="1799" y="0"/>
                    <a:pt x="1762" y="36"/>
                  </a:cubicBezTo>
                  <a:cubicBezTo>
                    <a:pt x="1724" y="92"/>
                    <a:pt x="1613" y="259"/>
                    <a:pt x="1613" y="259"/>
                  </a:cubicBezTo>
                  <a:cubicBezTo>
                    <a:pt x="1613" y="259"/>
                    <a:pt x="1483" y="407"/>
                    <a:pt x="1446" y="426"/>
                  </a:cubicBezTo>
                  <a:cubicBezTo>
                    <a:pt x="1409" y="445"/>
                    <a:pt x="1261" y="556"/>
                    <a:pt x="1094" y="556"/>
                  </a:cubicBezTo>
                  <a:cubicBezTo>
                    <a:pt x="1094" y="556"/>
                    <a:pt x="1057" y="537"/>
                    <a:pt x="1020" y="612"/>
                  </a:cubicBezTo>
                  <a:cubicBezTo>
                    <a:pt x="982" y="686"/>
                    <a:pt x="852" y="760"/>
                    <a:pt x="834" y="760"/>
                  </a:cubicBezTo>
                  <a:cubicBezTo>
                    <a:pt x="797" y="778"/>
                    <a:pt x="594" y="871"/>
                    <a:pt x="279" y="890"/>
                  </a:cubicBezTo>
                  <a:cubicBezTo>
                    <a:pt x="279" y="890"/>
                    <a:pt x="204" y="1075"/>
                    <a:pt x="167" y="1113"/>
                  </a:cubicBezTo>
                  <a:cubicBezTo>
                    <a:pt x="130" y="1168"/>
                    <a:pt x="56" y="1261"/>
                    <a:pt x="37" y="1279"/>
                  </a:cubicBezTo>
                  <a:cubicBezTo>
                    <a:pt x="37" y="1316"/>
                    <a:pt x="0" y="1354"/>
                    <a:pt x="56" y="1465"/>
                  </a:cubicBezTo>
                  <a:cubicBezTo>
                    <a:pt x="111" y="1576"/>
                    <a:pt x="130" y="1595"/>
                    <a:pt x="130" y="1687"/>
                  </a:cubicBezTo>
                  <a:cubicBezTo>
                    <a:pt x="130" y="1687"/>
                    <a:pt x="74" y="1706"/>
                    <a:pt x="167" y="1799"/>
                  </a:cubicBezTo>
                  <a:cubicBezTo>
                    <a:pt x="260" y="1891"/>
                    <a:pt x="445" y="2021"/>
                    <a:pt x="445" y="2151"/>
                  </a:cubicBezTo>
                  <a:cubicBezTo>
                    <a:pt x="445" y="2151"/>
                    <a:pt x="482" y="2077"/>
                    <a:pt x="501" y="2058"/>
                  </a:cubicBezTo>
                  <a:cubicBezTo>
                    <a:pt x="538" y="2021"/>
                    <a:pt x="594" y="1891"/>
                    <a:pt x="612" y="1891"/>
                  </a:cubicBezTo>
                  <a:cubicBezTo>
                    <a:pt x="650" y="1873"/>
                    <a:pt x="668" y="1855"/>
                    <a:pt x="778" y="1873"/>
                  </a:cubicBezTo>
                  <a:cubicBezTo>
                    <a:pt x="871" y="1891"/>
                    <a:pt x="946" y="1929"/>
                    <a:pt x="946" y="1929"/>
                  </a:cubicBezTo>
                  <a:cubicBezTo>
                    <a:pt x="946" y="1929"/>
                    <a:pt x="908" y="1799"/>
                    <a:pt x="908" y="1761"/>
                  </a:cubicBezTo>
                  <a:cubicBezTo>
                    <a:pt x="908" y="1725"/>
                    <a:pt x="890" y="1687"/>
                    <a:pt x="982" y="1650"/>
                  </a:cubicBezTo>
                  <a:cubicBezTo>
                    <a:pt x="1057" y="1613"/>
                    <a:pt x="1094" y="1558"/>
                    <a:pt x="1094" y="1539"/>
                  </a:cubicBezTo>
                  <a:cubicBezTo>
                    <a:pt x="1112" y="1520"/>
                    <a:pt x="1187" y="1484"/>
                    <a:pt x="1279" y="1520"/>
                  </a:cubicBezTo>
                  <a:cubicBezTo>
                    <a:pt x="1279" y="1520"/>
                    <a:pt x="1353" y="1576"/>
                    <a:pt x="1391" y="1613"/>
                  </a:cubicBezTo>
                  <a:cubicBezTo>
                    <a:pt x="1428" y="1669"/>
                    <a:pt x="1409" y="1669"/>
                    <a:pt x="1502" y="1669"/>
                  </a:cubicBezTo>
                  <a:cubicBezTo>
                    <a:pt x="1594" y="1687"/>
                    <a:pt x="1650" y="1687"/>
                    <a:pt x="1669" y="1706"/>
                  </a:cubicBezTo>
                  <a:cubicBezTo>
                    <a:pt x="1688" y="1725"/>
                    <a:pt x="1743" y="1761"/>
                    <a:pt x="1836" y="1743"/>
                  </a:cubicBezTo>
                  <a:cubicBezTo>
                    <a:pt x="1947" y="1743"/>
                    <a:pt x="1965" y="1706"/>
                    <a:pt x="1984" y="1669"/>
                  </a:cubicBezTo>
                  <a:cubicBezTo>
                    <a:pt x="2003" y="1613"/>
                    <a:pt x="2021" y="1502"/>
                    <a:pt x="2170" y="1502"/>
                  </a:cubicBezTo>
                  <a:cubicBezTo>
                    <a:pt x="2336" y="1484"/>
                    <a:pt x="3190" y="1446"/>
                    <a:pt x="3190" y="1446"/>
                  </a:cubicBezTo>
                  <a:cubicBezTo>
                    <a:pt x="3190" y="1446"/>
                    <a:pt x="3134" y="1409"/>
                    <a:pt x="3078" y="1298"/>
                  </a:cubicBezTo>
                  <a:cubicBezTo>
                    <a:pt x="3004" y="1187"/>
                    <a:pt x="3004" y="1187"/>
                    <a:pt x="2949" y="1149"/>
                  </a:cubicBezTo>
                  <a:cubicBezTo>
                    <a:pt x="2893" y="1113"/>
                    <a:pt x="2875" y="1113"/>
                    <a:pt x="2837" y="1019"/>
                  </a:cubicBezTo>
                  <a:cubicBezTo>
                    <a:pt x="2801" y="945"/>
                    <a:pt x="2726" y="816"/>
                    <a:pt x="2578" y="760"/>
                  </a:cubicBezTo>
                  <a:cubicBezTo>
                    <a:pt x="2411" y="704"/>
                    <a:pt x="2300" y="593"/>
                    <a:pt x="2262" y="556"/>
                  </a:cubicBezTo>
                  <a:cubicBezTo>
                    <a:pt x="2225" y="519"/>
                    <a:pt x="2188" y="519"/>
                    <a:pt x="2207" y="445"/>
                  </a:cubicBezTo>
                  <a:cubicBezTo>
                    <a:pt x="2207" y="371"/>
                    <a:pt x="2300" y="315"/>
                    <a:pt x="2262" y="277"/>
                  </a:cubicBezTo>
                  <a:cubicBezTo>
                    <a:pt x="2244" y="222"/>
                    <a:pt x="2003" y="0"/>
                    <a:pt x="1984" y="0"/>
                  </a:cubicBezTo>
                </a:path>
              </a:pathLst>
            </a:custGeom>
            <a:solidFill>
              <a:schemeClr val="accent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43" name="Freeform 41"/>
            <p:cNvSpPr>
              <a:spLocks noChangeArrowheads="1"/>
            </p:cNvSpPr>
            <p:nvPr/>
          </p:nvSpPr>
          <p:spPr bwMode="auto">
            <a:xfrm>
              <a:off x="4983163" y="1228725"/>
              <a:ext cx="962025" cy="989013"/>
            </a:xfrm>
            <a:custGeom>
              <a:avLst/>
              <a:gdLst>
                <a:gd name="T0" fmla="*/ 0 w 2672"/>
                <a:gd name="T1" fmla="*/ 92 h 2746"/>
                <a:gd name="T2" fmla="*/ 0 w 2672"/>
                <a:gd name="T3" fmla="*/ 92 h 2746"/>
                <a:gd name="T4" fmla="*/ 93 w 2672"/>
                <a:gd name="T5" fmla="*/ 2615 h 2746"/>
                <a:gd name="T6" fmla="*/ 2022 w 2672"/>
                <a:gd name="T7" fmla="*/ 2578 h 2746"/>
                <a:gd name="T8" fmla="*/ 2207 w 2672"/>
                <a:gd name="T9" fmla="*/ 2652 h 2746"/>
                <a:gd name="T10" fmla="*/ 2245 w 2672"/>
                <a:gd name="T11" fmla="*/ 2671 h 2746"/>
                <a:gd name="T12" fmla="*/ 2337 w 2672"/>
                <a:gd name="T13" fmla="*/ 2504 h 2746"/>
                <a:gd name="T14" fmla="*/ 2671 w 2672"/>
                <a:gd name="T15" fmla="*/ 2300 h 2746"/>
                <a:gd name="T16" fmla="*/ 2560 w 2672"/>
                <a:gd name="T17" fmla="*/ 2133 h 2746"/>
                <a:gd name="T18" fmla="*/ 2652 w 2672"/>
                <a:gd name="T19" fmla="*/ 2040 h 2746"/>
                <a:gd name="T20" fmla="*/ 2356 w 2672"/>
                <a:gd name="T21" fmla="*/ 1725 h 2746"/>
                <a:gd name="T22" fmla="*/ 2133 w 2672"/>
                <a:gd name="T23" fmla="*/ 1484 h 2746"/>
                <a:gd name="T24" fmla="*/ 2059 w 2672"/>
                <a:gd name="T25" fmla="*/ 1261 h 2746"/>
                <a:gd name="T26" fmla="*/ 1929 w 2672"/>
                <a:gd name="T27" fmla="*/ 1131 h 2746"/>
                <a:gd name="T28" fmla="*/ 1818 w 2672"/>
                <a:gd name="T29" fmla="*/ 964 h 2746"/>
                <a:gd name="T30" fmla="*/ 1707 w 2672"/>
                <a:gd name="T31" fmla="*/ 704 h 2746"/>
                <a:gd name="T32" fmla="*/ 1633 w 2672"/>
                <a:gd name="T33" fmla="*/ 538 h 2746"/>
                <a:gd name="T34" fmla="*/ 1725 w 2672"/>
                <a:gd name="T35" fmla="*/ 463 h 2746"/>
                <a:gd name="T36" fmla="*/ 1874 w 2672"/>
                <a:gd name="T37" fmla="*/ 779 h 2746"/>
                <a:gd name="T38" fmla="*/ 1985 w 2672"/>
                <a:gd name="T39" fmla="*/ 983 h 2746"/>
                <a:gd name="T40" fmla="*/ 2096 w 2672"/>
                <a:gd name="T41" fmla="*/ 1242 h 2746"/>
                <a:gd name="T42" fmla="*/ 2189 w 2672"/>
                <a:gd name="T43" fmla="*/ 1261 h 2746"/>
                <a:gd name="T44" fmla="*/ 2170 w 2672"/>
                <a:gd name="T45" fmla="*/ 1057 h 2746"/>
                <a:gd name="T46" fmla="*/ 2189 w 2672"/>
                <a:gd name="T47" fmla="*/ 834 h 2746"/>
                <a:gd name="T48" fmla="*/ 2281 w 2672"/>
                <a:gd name="T49" fmla="*/ 612 h 2746"/>
                <a:gd name="T50" fmla="*/ 2245 w 2672"/>
                <a:gd name="T51" fmla="*/ 408 h 2746"/>
                <a:gd name="T52" fmla="*/ 2133 w 2672"/>
                <a:gd name="T53" fmla="*/ 111 h 2746"/>
                <a:gd name="T54" fmla="*/ 2059 w 2672"/>
                <a:gd name="T55" fmla="*/ 74 h 2746"/>
                <a:gd name="T56" fmla="*/ 1855 w 2672"/>
                <a:gd name="T57" fmla="*/ 185 h 2746"/>
                <a:gd name="T58" fmla="*/ 1651 w 2672"/>
                <a:gd name="T59" fmla="*/ 148 h 2746"/>
                <a:gd name="T60" fmla="*/ 1447 w 2672"/>
                <a:gd name="T61" fmla="*/ 37 h 2746"/>
                <a:gd name="T62" fmla="*/ 1076 w 2672"/>
                <a:gd name="T63" fmla="*/ 92 h 2746"/>
                <a:gd name="T64" fmla="*/ 853 w 2672"/>
                <a:gd name="T65" fmla="*/ 222 h 2746"/>
                <a:gd name="T66" fmla="*/ 649 w 2672"/>
                <a:gd name="T67" fmla="*/ 203 h 2746"/>
                <a:gd name="T68" fmla="*/ 445 w 2672"/>
                <a:gd name="T69" fmla="*/ 148 h 2746"/>
                <a:gd name="T70" fmla="*/ 0 w 2672"/>
                <a:gd name="T71" fmla="*/ 92 h 2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72" h="2746">
                  <a:moveTo>
                    <a:pt x="0" y="92"/>
                  </a:moveTo>
                  <a:lnTo>
                    <a:pt x="0" y="92"/>
                  </a:lnTo>
                  <a:cubicBezTo>
                    <a:pt x="93" y="2615"/>
                    <a:pt x="93" y="2615"/>
                    <a:pt x="93" y="2615"/>
                  </a:cubicBezTo>
                  <a:cubicBezTo>
                    <a:pt x="2022" y="2578"/>
                    <a:pt x="2022" y="2578"/>
                    <a:pt x="2022" y="2578"/>
                  </a:cubicBezTo>
                  <a:cubicBezTo>
                    <a:pt x="2207" y="2652"/>
                    <a:pt x="2207" y="2652"/>
                    <a:pt x="2207" y="2652"/>
                  </a:cubicBezTo>
                  <a:cubicBezTo>
                    <a:pt x="2207" y="2652"/>
                    <a:pt x="2189" y="2745"/>
                    <a:pt x="2245" y="2671"/>
                  </a:cubicBezTo>
                  <a:cubicBezTo>
                    <a:pt x="2300" y="2578"/>
                    <a:pt x="2263" y="2597"/>
                    <a:pt x="2337" y="2504"/>
                  </a:cubicBezTo>
                  <a:cubicBezTo>
                    <a:pt x="2411" y="2411"/>
                    <a:pt x="2504" y="2300"/>
                    <a:pt x="2671" y="2300"/>
                  </a:cubicBezTo>
                  <a:cubicBezTo>
                    <a:pt x="2671" y="2300"/>
                    <a:pt x="2560" y="2189"/>
                    <a:pt x="2560" y="2133"/>
                  </a:cubicBezTo>
                  <a:cubicBezTo>
                    <a:pt x="2560" y="2096"/>
                    <a:pt x="2597" y="2040"/>
                    <a:pt x="2652" y="2040"/>
                  </a:cubicBezTo>
                  <a:cubicBezTo>
                    <a:pt x="2652" y="2040"/>
                    <a:pt x="2375" y="1743"/>
                    <a:pt x="2356" y="1725"/>
                  </a:cubicBezTo>
                  <a:cubicBezTo>
                    <a:pt x="2337" y="1725"/>
                    <a:pt x="2170" y="1521"/>
                    <a:pt x="2133" y="1484"/>
                  </a:cubicBezTo>
                  <a:cubicBezTo>
                    <a:pt x="2115" y="1446"/>
                    <a:pt x="2078" y="1316"/>
                    <a:pt x="2059" y="1261"/>
                  </a:cubicBezTo>
                  <a:cubicBezTo>
                    <a:pt x="2022" y="1224"/>
                    <a:pt x="2004" y="1187"/>
                    <a:pt x="1929" y="1131"/>
                  </a:cubicBezTo>
                  <a:cubicBezTo>
                    <a:pt x="1855" y="1057"/>
                    <a:pt x="1855" y="1057"/>
                    <a:pt x="1818" y="964"/>
                  </a:cubicBezTo>
                  <a:cubicBezTo>
                    <a:pt x="1781" y="853"/>
                    <a:pt x="1762" y="816"/>
                    <a:pt x="1707" y="704"/>
                  </a:cubicBezTo>
                  <a:cubicBezTo>
                    <a:pt x="1651" y="593"/>
                    <a:pt x="1614" y="612"/>
                    <a:pt x="1633" y="538"/>
                  </a:cubicBezTo>
                  <a:cubicBezTo>
                    <a:pt x="1651" y="482"/>
                    <a:pt x="1688" y="408"/>
                    <a:pt x="1725" y="463"/>
                  </a:cubicBezTo>
                  <a:cubicBezTo>
                    <a:pt x="1762" y="519"/>
                    <a:pt x="1818" y="742"/>
                    <a:pt x="1874" y="779"/>
                  </a:cubicBezTo>
                  <a:cubicBezTo>
                    <a:pt x="1929" y="834"/>
                    <a:pt x="1966" y="909"/>
                    <a:pt x="1985" y="983"/>
                  </a:cubicBezTo>
                  <a:cubicBezTo>
                    <a:pt x="2004" y="1075"/>
                    <a:pt x="2078" y="1205"/>
                    <a:pt x="2096" y="1242"/>
                  </a:cubicBezTo>
                  <a:cubicBezTo>
                    <a:pt x="2133" y="1261"/>
                    <a:pt x="2189" y="1335"/>
                    <a:pt x="2189" y="1261"/>
                  </a:cubicBezTo>
                  <a:cubicBezTo>
                    <a:pt x="2189" y="1168"/>
                    <a:pt x="2170" y="1131"/>
                    <a:pt x="2170" y="1057"/>
                  </a:cubicBezTo>
                  <a:cubicBezTo>
                    <a:pt x="2170" y="983"/>
                    <a:pt x="2170" y="890"/>
                    <a:pt x="2189" y="834"/>
                  </a:cubicBezTo>
                  <a:cubicBezTo>
                    <a:pt x="2189" y="760"/>
                    <a:pt x="2281" y="649"/>
                    <a:pt x="2281" y="612"/>
                  </a:cubicBezTo>
                  <a:cubicBezTo>
                    <a:pt x="2300" y="574"/>
                    <a:pt x="2263" y="445"/>
                    <a:pt x="2245" y="408"/>
                  </a:cubicBezTo>
                  <a:cubicBezTo>
                    <a:pt x="2226" y="371"/>
                    <a:pt x="2133" y="111"/>
                    <a:pt x="2133" y="111"/>
                  </a:cubicBezTo>
                  <a:cubicBezTo>
                    <a:pt x="2133" y="111"/>
                    <a:pt x="2078" y="55"/>
                    <a:pt x="2059" y="74"/>
                  </a:cubicBezTo>
                  <a:cubicBezTo>
                    <a:pt x="2022" y="111"/>
                    <a:pt x="1948" y="185"/>
                    <a:pt x="1855" y="185"/>
                  </a:cubicBezTo>
                  <a:cubicBezTo>
                    <a:pt x="1781" y="185"/>
                    <a:pt x="1707" y="185"/>
                    <a:pt x="1651" y="148"/>
                  </a:cubicBezTo>
                  <a:cubicBezTo>
                    <a:pt x="1595" y="111"/>
                    <a:pt x="1577" y="74"/>
                    <a:pt x="1447" y="37"/>
                  </a:cubicBezTo>
                  <a:cubicBezTo>
                    <a:pt x="1317" y="0"/>
                    <a:pt x="1187" y="18"/>
                    <a:pt x="1076" y="92"/>
                  </a:cubicBezTo>
                  <a:cubicBezTo>
                    <a:pt x="965" y="167"/>
                    <a:pt x="946" y="241"/>
                    <a:pt x="853" y="222"/>
                  </a:cubicBezTo>
                  <a:cubicBezTo>
                    <a:pt x="779" y="203"/>
                    <a:pt x="705" y="185"/>
                    <a:pt x="649" y="203"/>
                  </a:cubicBezTo>
                  <a:cubicBezTo>
                    <a:pt x="594" y="203"/>
                    <a:pt x="556" y="185"/>
                    <a:pt x="445" y="148"/>
                  </a:cubicBezTo>
                  <a:cubicBezTo>
                    <a:pt x="352" y="129"/>
                    <a:pt x="111" y="148"/>
                    <a:pt x="0" y="92"/>
                  </a:cubicBezTo>
                </a:path>
              </a:pathLst>
            </a:custGeom>
            <a:solidFill>
              <a:schemeClr val="accent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44" name="Freeform 42"/>
            <p:cNvSpPr>
              <a:spLocks noChangeArrowheads="1"/>
            </p:cNvSpPr>
            <p:nvPr/>
          </p:nvSpPr>
          <p:spPr bwMode="auto">
            <a:xfrm>
              <a:off x="4829175" y="2057400"/>
              <a:ext cx="1376363" cy="1782763"/>
            </a:xfrm>
            <a:custGeom>
              <a:avLst/>
              <a:gdLst>
                <a:gd name="T0" fmla="*/ 3321 w 3822"/>
                <a:gd name="T1" fmla="*/ 4656 h 4954"/>
                <a:gd name="T2" fmla="*/ 3321 w 3822"/>
                <a:gd name="T3" fmla="*/ 4656 h 4954"/>
                <a:gd name="T4" fmla="*/ 3173 w 3822"/>
                <a:gd name="T5" fmla="*/ 4656 h 4954"/>
                <a:gd name="T6" fmla="*/ 2968 w 3822"/>
                <a:gd name="T7" fmla="*/ 4693 h 4954"/>
                <a:gd name="T8" fmla="*/ 2913 w 3822"/>
                <a:gd name="T9" fmla="*/ 4842 h 4954"/>
                <a:gd name="T10" fmla="*/ 2486 w 3822"/>
                <a:gd name="T11" fmla="*/ 4934 h 4954"/>
                <a:gd name="T12" fmla="*/ 2134 w 3822"/>
                <a:gd name="T13" fmla="*/ 4934 h 4954"/>
                <a:gd name="T14" fmla="*/ 1911 w 3822"/>
                <a:gd name="T15" fmla="*/ 4786 h 4954"/>
                <a:gd name="T16" fmla="*/ 1689 w 3822"/>
                <a:gd name="T17" fmla="*/ 4767 h 4954"/>
                <a:gd name="T18" fmla="*/ 1540 w 3822"/>
                <a:gd name="T19" fmla="*/ 4749 h 4954"/>
                <a:gd name="T20" fmla="*/ 1336 w 3822"/>
                <a:gd name="T21" fmla="*/ 4563 h 4954"/>
                <a:gd name="T22" fmla="*/ 1188 w 3822"/>
                <a:gd name="T23" fmla="*/ 4378 h 4954"/>
                <a:gd name="T24" fmla="*/ 1095 w 3822"/>
                <a:gd name="T25" fmla="*/ 4266 h 4954"/>
                <a:gd name="T26" fmla="*/ 1021 w 3822"/>
                <a:gd name="T27" fmla="*/ 4192 h 4954"/>
                <a:gd name="T28" fmla="*/ 891 w 3822"/>
                <a:gd name="T29" fmla="*/ 4007 h 4954"/>
                <a:gd name="T30" fmla="*/ 650 w 3822"/>
                <a:gd name="T31" fmla="*/ 3840 h 4954"/>
                <a:gd name="T32" fmla="*/ 427 w 3822"/>
                <a:gd name="T33" fmla="*/ 3691 h 4954"/>
                <a:gd name="T34" fmla="*/ 353 w 3822"/>
                <a:gd name="T35" fmla="*/ 3636 h 4954"/>
                <a:gd name="T36" fmla="*/ 353 w 3822"/>
                <a:gd name="T37" fmla="*/ 3524 h 4954"/>
                <a:gd name="T38" fmla="*/ 390 w 3822"/>
                <a:gd name="T39" fmla="*/ 3450 h 4954"/>
                <a:gd name="T40" fmla="*/ 390 w 3822"/>
                <a:gd name="T41" fmla="*/ 3339 h 4954"/>
                <a:gd name="T42" fmla="*/ 130 w 3822"/>
                <a:gd name="T43" fmla="*/ 3117 h 4954"/>
                <a:gd name="T44" fmla="*/ 149 w 3822"/>
                <a:gd name="T45" fmla="*/ 3042 h 4954"/>
                <a:gd name="T46" fmla="*/ 37 w 3822"/>
                <a:gd name="T47" fmla="*/ 2782 h 4954"/>
                <a:gd name="T48" fmla="*/ 0 w 3822"/>
                <a:gd name="T49" fmla="*/ 2560 h 4954"/>
                <a:gd name="T50" fmla="*/ 19 w 3822"/>
                <a:gd name="T51" fmla="*/ 2356 h 4954"/>
                <a:gd name="T52" fmla="*/ 130 w 3822"/>
                <a:gd name="T53" fmla="*/ 2115 h 4954"/>
                <a:gd name="T54" fmla="*/ 334 w 3822"/>
                <a:gd name="T55" fmla="*/ 1966 h 4954"/>
                <a:gd name="T56" fmla="*/ 316 w 3822"/>
                <a:gd name="T57" fmla="*/ 927 h 4954"/>
                <a:gd name="T58" fmla="*/ 482 w 3822"/>
                <a:gd name="T59" fmla="*/ 872 h 4954"/>
                <a:gd name="T60" fmla="*/ 538 w 3822"/>
                <a:gd name="T61" fmla="*/ 779 h 4954"/>
                <a:gd name="T62" fmla="*/ 520 w 3822"/>
                <a:gd name="T63" fmla="*/ 315 h 4954"/>
                <a:gd name="T64" fmla="*/ 2449 w 3822"/>
                <a:gd name="T65" fmla="*/ 278 h 4954"/>
                <a:gd name="T66" fmla="*/ 2634 w 3822"/>
                <a:gd name="T67" fmla="*/ 352 h 4954"/>
                <a:gd name="T68" fmla="*/ 2653 w 3822"/>
                <a:gd name="T69" fmla="*/ 390 h 4954"/>
                <a:gd name="T70" fmla="*/ 2746 w 3822"/>
                <a:gd name="T71" fmla="*/ 223 h 4954"/>
                <a:gd name="T72" fmla="*/ 3098 w 3822"/>
                <a:gd name="T73" fmla="*/ 0 h 4954"/>
                <a:gd name="T74" fmla="*/ 3209 w 3822"/>
                <a:gd name="T75" fmla="*/ 130 h 4954"/>
                <a:gd name="T76" fmla="*/ 3414 w 3822"/>
                <a:gd name="T77" fmla="*/ 334 h 4954"/>
                <a:gd name="T78" fmla="*/ 3450 w 3822"/>
                <a:gd name="T79" fmla="*/ 631 h 4954"/>
                <a:gd name="T80" fmla="*/ 3525 w 3822"/>
                <a:gd name="T81" fmla="*/ 835 h 4954"/>
                <a:gd name="T82" fmla="*/ 3580 w 3822"/>
                <a:gd name="T83" fmla="*/ 1039 h 4954"/>
                <a:gd name="T84" fmla="*/ 3580 w 3822"/>
                <a:gd name="T85" fmla="*/ 1150 h 4954"/>
                <a:gd name="T86" fmla="*/ 3821 w 3822"/>
                <a:gd name="T87" fmla="*/ 1298 h 4954"/>
                <a:gd name="T88" fmla="*/ 3766 w 3822"/>
                <a:gd name="T89" fmla="*/ 1354 h 4954"/>
                <a:gd name="T90" fmla="*/ 3544 w 3822"/>
                <a:gd name="T91" fmla="*/ 1595 h 4954"/>
                <a:gd name="T92" fmla="*/ 3506 w 3822"/>
                <a:gd name="T93" fmla="*/ 1707 h 4954"/>
                <a:gd name="T94" fmla="*/ 3432 w 3822"/>
                <a:gd name="T95" fmla="*/ 2059 h 4954"/>
                <a:gd name="T96" fmla="*/ 3450 w 3822"/>
                <a:gd name="T97" fmla="*/ 2226 h 4954"/>
                <a:gd name="T98" fmla="*/ 3395 w 3822"/>
                <a:gd name="T99" fmla="*/ 2486 h 4954"/>
                <a:gd name="T100" fmla="*/ 3173 w 3822"/>
                <a:gd name="T101" fmla="*/ 2801 h 4954"/>
                <a:gd name="T102" fmla="*/ 3098 w 3822"/>
                <a:gd name="T103" fmla="*/ 3079 h 4954"/>
                <a:gd name="T104" fmla="*/ 2931 w 3822"/>
                <a:gd name="T105" fmla="*/ 3209 h 4954"/>
                <a:gd name="T106" fmla="*/ 2931 w 3822"/>
                <a:gd name="T107" fmla="*/ 3636 h 4954"/>
                <a:gd name="T108" fmla="*/ 2727 w 3822"/>
                <a:gd name="T109" fmla="*/ 3784 h 4954"/>
                <a:gd name="T110" fmla="*/ 2820 w 3822"/>
                <a:gd name="T111" fmla="*/ 3970 h 4954"/>
                <a:gd name="T112" fmla="*/ 3191 w 3822"/>
                <a:gd name="T113" fmla="*/ 4415 h 4954"/>
                <a:gd name="T114" fmla="*/ 3321 w 3822"/>
                <a:gd name="T115" fmla="*/ 4656 h 4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22" h="4954">
                  <a:moveTo>
                    <a:pt x="3321" y="4656"/>
                  </a:moveTo>
                  <a:lnTo>
                    <a:pt x="3321" y="4656"/>
                  </a:lnTo>
                  <a:cubicBezTo>
                    <a:pt x="3321" y="4656"/>
                    <a:pt x="3228" y="4656"/>
                    <a:pt x="3173" y="4656"/>
                  </a:cubicBezTo>
                  <a:cubicBezTo>
                    <a:pt x="3117" y="4656"/>
                    <a:pt x="2987" y="4656"/>
                    <a:pt x="2968" y="4693"/>
                  </a:cubicBezTo>
                  <a:cubicBezTo>
                    <a:pt x="2931" y="4730"/>
                    <a:pt x="2913" y="4786"/>
                    <a:pt x="2913" y="4842"/>
                  </a:cubicBezTo>
                  <a:cubicBezTo>
                    <a:pt x="2913" y="4842"/>
                    <a:pt x="2505" y="4934"/>
                    <a:pt x="2486" y="4934"/>
                  </a:cubicBezTo>
                  <a:cubicBezTo>
                    <a:pt x="2467" y="4934"/>
                    <a:pt x="2189" y="4953"/>
                    <a:pt x="2134" y="4934"/>
                  </a:cubicBezTo>
                  <a:cubicBezTo>
                    <a:pt x="2134" y="4934"/>
                    <a:pt x="2078" y="4823"/>
                    <a:pt x="1911" y="4786"/>
                  </a:cubicBezTo>
                  <a:cubicBezTo>
                    <a:pt x="1763" y="4730"/>
                    <a:pt x="1689" y="4767"/>
                    <a:pt x="1689" y="4767"/>
                  </a:cubicBezTo>
                  <a:cubicBezTo>
                    <a:pt x="1689" y="4767"/>
                    <a:pt x="1577" y="4786"/>
                    <a:pt x="1540" y="4749"/>
                  </a:cubicBezTo>
                  <a:cubicBezTo>
                    <a:pt x="1503" y="4712"/>
                    <a:pt x="1336" y="4563"/>
                    <a:pt x="1336" y="4563"/>
                  </a:cubicBezTo>
                  <a:cubicBezTo>
                    <a:pt x="1336" y="4563"/>
                    <a:pt x="1224" y="4433"/>
                    <a:pt x="1188" y="4378"/>
                  </a:cubicBezTo>
                  <a:cubicBezTo>
                    <a:pt x="1150" y="4304"/>
                    <a:pt x="1132" y="4304"/>
                    <a:pt x="1095" y="4266"/>
                  </a:cubicBezTo>
                  <a:cubicBezTo>
                    <a:pt x="1076" y="4230"/>
                    <a:pt x="1021" y="4211"/>
                    <a:pt x="1021" y="4192"/>
                  </a:cubicBezTo>
                  <a:cubicBezTo>
                    <a:pt x="1002" y="4174"/>
                    <a:pt x="947" y="4062"/>
                    <a:pt x="891" y="4007"/>
                  </a:cubicBezTo>
                  <a:cubicBezTo>
                    <a:pt x="835" y="3933"/>
                    <a:pt x="742" y="3877"/>
                    <a:pt x="650" y="3840"/>
                  </a:cubicBezTo>
                  <a:cubicBezTo>
                    <a:pt x="557" y="3803"/>
                    <a:pt x="427" y="3691"/>
                    <a:pt x="427" y="3691"/>
                  </a:cubicBezTo>
                  <a:cubicBezTo>
                    <a:pt x="427" y="3691"/>
                    <a:pt x="371" y="3654"/>
                    <a:pt x="353" y="3636"/>
                  </a:cubicBezTo>
                  <a:cubicBezTo>
                    <a:pt x="334" y="3599"/>
                    <a:pt x="316" y="3562"/>
                    <a:pt x="353" y="3524"/>
                  </a:cubicBezTo>
                  <a:cubicBezTo>
                    <a:pt x="371" y="3506"/>
                    <a:pt x="390" y="3450"/>
                    <a:pt x="390" y="3450"/>
                  </a:cubicBezTo>
                  <a:cubicBezTo>
                    <a:pt x="390" y="3450"/>
                    <a:pt x="446" y="3413"/>
                    <a:pt x="390" y="3339"/>
                  </a:cubicBezTo>
                  <a:cubicBezTo>
                    <a:pt x="316" y="3283"/>
                    <a:pt x="130" y="3117"/>
                    <a:pt x="130" y="3117"/>
                  </a:cubicBezTo>
                  <a:cubicBezTo>
                    <a:pt x="130" y="3117"/>
                    <a:pt x="167" y="3098"/>
                    <a:pt x="149" y="3042"/>
                  </a:cubicBezTo>
                  <a:cubicBezTo>
                    <a:pt x="130" y="2968"/>
                    <a:pt x="56" y="2857"/>
                    <a:pt x="37" y="2782"/>
                  </a:cubicBezTo>
                  <a:cubicBezTo>
                    <a:pt x="19" y="2727"/>
                    <a:pt x="0" y="2578"/>
                    <a:pt x="0" y="2560"/>
                  </a:cubicBezTo>
                  <a:cubicBezTo>
                    <a:pt x="0" y="2523"/>
                    <a:pt x="0" y="2430"/>
                    <a:pt x="19" y="2356"/>
                  </a:cubicBezTo>
                  <a:cubicBezTo>
                    <a:pt x="37" y="2281"/>
                    <a:pt x="111" y="2133"/>
                    <a:pt x="130" y="2115"/>
                  </a:cubicBezTo>
                  <a:cubicBezTo>
                    <a:pt x="149" y="2078"/>
                    <a:pt x="260" y="1985"/>
                    <a:pt x="334" y="1966"/>
                  </a:cubicBezTo>
                  <a:cubicBezTo>
                    <a:pt x="316" y="927"/>
                    <a:pt x="316" y="927"/>
                    <a:pt x="316" y="927"/>
                  </a:cubicBezTo>
                  <a:cubicBezTo>
                    <a:pt x="316" y="927"/>
                    <a:pt x="427" y="872"/>
                    <a:pt x="482" y="872"/>
                  </a:cubicBezTo>
                  <a:cubicBezTo>
                    <a:pt x="520" y="872"/>
                    <a:pt x="538" y="835"/>
                    <a:pt x="538" y="779"/>
                  </a:cubicBezTo>
                  <a:cubicBezTo>
                    <a:pt x="538" y="705"/>
                    <a:pt x="520" y="315"/>
                    <a:pt x="520" y="315"/>
                  </a:cubicBezTo>
                  <a:cubicBezTo>
                    <a:pt x="2449" y="278"/>
                    <a:pt x="2449" y="278"/>
                    <a:pt x="2449" y="278"/>
                  </a:cubicBezTo>
                  <a:cubicBezTo>
                    <a:pt x="2634" y="352"/>
                    <a:pt x="2634" y="352"/>
                    <a:pt x="2634" y="352"/>
                  </a:cubicBezTo>
                  <a:cubicBezTo>
                    <a:pt x="2634" y="352"/>
                    <a:pt x="2597" y="426"/>
                    <a:pt x="2653" y="390"/>
                  </a:cubicBezTo>
                  <a:cubicBezTo>
                    <a:pt x="2690" y="334"/>
                    <a:pt x="2708" y="260"/>
                    <a:pt x="2746" y="223"/>
                  </a:cubicBezTo>
                  <a:cubicBezTo>
                    <a:pt x="2764" y="204"/>
                    <a:pt x="2913" y="0"/>
                    <a:pt x="3098" y="0"/>
                  </a:cubicBezTo>
                  <a:cubicBezTo>
                    <a:pt x="3098" y="0"/>
                    <a:pt x="3154" y="93"/>
                    <a:pt x="3209" y="130"/>
                  </a:cubicBezTo>
                  <a:cubicBezTo>
                    <a:pt x="3265" y="167"/>
                    <a:pt x="3395" y="278"/>
                    <a:pt x="3414" y="334"/>
                  </a:cubicBezTo>
                  <a:cubicBezTo>
                    <a:pt x="3432" y="371"/>
                    <a:pt x="3414" y="538"/>
                    <a:pt x="3450" y="631"/>
                  </a:cubicBezTo>
                  <a:cubicBezTo>
                    <a:pt x="3506" y="705"/>
                    <a:pt x="3506" y="723"/>
                    <a:pt x="3525" y="835"/>
                  </a:cubicBezTo>
                  <a:cubicBezTo>
                    <a:pt x="3562" y="927"/>
                    <a:pt x="3580" y="983"/>
                    <a:pt x="3580" y="1039"/>
                  </a:cubicBezTo>
                  <a:cubicBezTo>
                    <a:pt x="3580" y="1113"/>
                    <a:pt x="3525" y="1132"/>
                    <a:pt x="3580" y="1150"/>
                  </a:cubicBezTo>
                  <a:cubicBezTo>
                    <a:pt x="3618" y="1150"/>
                    <a:pt x="3821" y="1298"/>
                    <a:pt x="3821" y="1298"/>
                  </a:cubicBezTo>
                  <a:cubicBezTo>
                    <a:pt x="3821" y="1298"/>
                    <a:pt x="3803" y="1298"/>
                    <a:pt x="3766" y="1354"/>
                  </a:cubicBezTo>
                  <a:cubicBezTo>
                    <a:pt x="3729" y="1410"/>
                    <a:pt x="3599" y="1558"/>
                    <a:pt x="3544" y="1595"/>
                  </a:cubicBezTo>
                  <a:cubicBezTo>
                    <a:pt x="3506" y="1614"/>
                    <a:pt x="3506" y="1633"/>
                    <a:pt x="3506" y="1707"/>
                  </a:cubicBezTo>
                  <a:cubicBezTo>
                    <a:pt x="3506" y="1799"/>
                    <a:pt x="3432" y="1966"/>
                    <a:pt x="3432" y="2059"/>
                  </a:cubicBezTo>
                  <a:cubicBezTo>
                    <a:pt x="3450" y="2152"/>
                    <a:pt x="3450" y="2170"/>
                    <a:pt x="3450" y="2226"/>
                  </a:cubicBezTo>
                  <a:cubicBezTo>
                    <a:pt x="3450" y="2281"/>
                    <a:pt x="3414" y="2375"/>
                    <a:pt x="3395" y="2486"/>
                  </a:cubicBezTo>
                  <a:cubicBezTo>
                    <a:pt x="3395" y="2578"/>
                    <a:pt x="3228" y="2671"/>
                    <a:pt x="3173" y="2801"/>
                  </a:cubicBezTo>
                  <a:cubicBezTo>
                    <a:pt x="3135" y="2931"/>
                    <a:pt x="3154" y="3005"/>
                    <a:pt x="3098" y="3079"/>
                  </a:cubicBezTo>
                  <a:cubicBezTo>
                    <a:pt x="3061" y="3153"/>
                    <a:pt x="2950" y="3117"/>
                    <a:pt x="2931" y="3209"/>
                  </a:cubicBezTo>
                  <a:cubicBezTo>
                    <a:pt x="2931" y="3320"/>
                    <a:pt x="2950" y="3562"/>
                    <a:pt x="2931" y="3636"/>
                  </a:cubicBezTo>
                  <a:cubicBezTo>
                    <a:pt x="2913" y="3710"/>
                    <a:pt x="2802" y="3747"/>
                    <a:pt x="2727" y="3784"/>
                  </a:cubicBezTo>
                  <a:cubicBezTo>
                    <a:pt x="2653" y="3803"/>
                    <a:pt x="2634" y="3895"/>
                    <a:pt x="2820" y="3970"/>
                  </a:cubicBezTo>
                  <a:cubicBezTo>
                    <a:pt x="3005" y="4062"/>
                    <a:pt x="3079" y="4322"/>
                    <a:pt x="3191" y="4415"/>
                  </a:cubicBezTo>
                  <a:cubicBezTo>
                    <a:pt x="3302" y="4507"/>
                    <a:pt x="3321" y="4619"/>
                    <a:pt x="3321" y="465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45" name="Freeform 43"/>
            <p:cNvSpPr>
              <a:spLocks noChangeArrowheads="1"/>
            </p:cNvSpPr>
            <p:nvPr/>
          </p:nvSpPr>
          <p:spPr bwMode="auto">
            <a:xfrm>
              <a:off x="6472238" y="3051175"/>
              <a:ext cx="895350" cy="1282700"/>
            </a:xfrm>
            <a:custGeom>
              <a:avLst/>
              <a:gdLst>
                <a:gd name="T0" fmla="*/ 186 w 2488"/>
                <a:gd name="T1" fmla="*/ 3561 h 3562"/>
                <a:gd name="T2" fmla="*/ 186 w 2488"/>
                <a:gd name="T3" fmla="*/ 3561 h 3562"/>
                <a:gd name="T4" fmla="*/ 149 w 2488"/>
                <a:gd name="T5" fmla="*/ 3487 h 3562"/>
                <a:gd name="T6" fmla="*/ 75 w 2488"/>
                <a:gd name="T7" fmla="*/ 3412 h 3562"/>
                <a:gd name="T8" fmla="*/ 38 w 2488"/>
                <a:gd name="T9" fmla="*/ 3320 h 3562"/>
                <a:gd name="T10" fmla="*/ 19 w 2488"/>
                <a:gd name="T11" fmla="*/ 2801 h 3562"/>
                <a:gd name="T12" fmla="*/ 56 w 2488"/>
                <a:gd name="T13" fmla="*/ 2467 h 3562"/>
                <a:gd name="T14" fmla="*/ 112 w 2488"/>
                <a:gd name="T15" fmla="*/ 2393 h 3562"/>
                <a:gd name="T16" fmla="*/ 260 w 2488"/>
                <a:gd name="T17" fmla="*/ 2244 h 3562"/>
                <a:gd name="T18" fmla="*/ 335 w 2488"/>
                <a:gd name="T19" fmla="*/ 2133 h 3562"/>
                <a:gd name="T20" fmla="*/ 520 w 2488"/>
                <a:gd name="T21" fmla="*/ 2078 h 3562"/>
                <a:gd name="T22" fmla="*/ 594 w 2488"/>
                <a:gd name="T23" fmla="*/ 1948 h 3562"/>
                <a:gd name="T24" fmla="*/ 873 w 2488"/>
                <a:gd name="T25" fmla="*/ 1873 h 3562"/>
                <a:gd name="T26" fmla="*/ 1355 w 2488"/>
                <a:gd name="T27" fmla="*/ 1410 h 3562"/>
                <a:gd name="T28" fmla="*/ 1559 w 2488"/>
                <a:gd name="T29" fmla="*/ 1187 h 3562"/>
                <a:gd name="T30" fmla="*/ 1652 w 2488"/>
                <a:gd name="T31" fmla="*/ 1095 h 3562"/>
                <a:gd name="T32" fmla="*/ 1578 w 2488"/>
                <a:gd name="T33" fmla="*/ 1039 h 3562"/>
                <a:gd name="T34" fmla="*/ 1188 w 2488"/>
                <a:gd name="T35" fmla="*/ 965 h 3562"/>
                <a:gd name="T36" fmla="*/ 798 w 2488"/>
                <a:gd name="T37" fmla="*/ 779 h 3562"/>
                <a:gd name="T38" fmla="*/ 594 w 2488"/>
                <a:gd name="T39" fmla="*/ 575 h 3562"/>
                <a:gd name="T40" fmla="*/ 501 w 2488"/>
                <a:gd name="T41" fmla="*/ 464 h 3562"/>
                <a:gd name="T42" fmla="*/ 483 w 2488"/>
                <a:gd name="T43" fmla="*/ 315 h 3562"/>
                <a:gd name="T44" fmla="*/ 539 w 2488"/>
                <a:gd name="T45" fmla="*/ 278 h 3562"/>
                <a:gd name="T46" fmla="*/ 724 w 2488"/>
                <a:gd name="T47" fmla="*/ 445 h 3562"/>
                <a:gd name="T48" fmla="*/ 910 w 2488"/>
                <a:gd name="T49" fmla="*/ 501 h 3562"/>
                <a:gd name="T50" fmla="*/ 1169 w 2488"/>
                <a:gd name="T51" fmla="*/ 371 h 3562"/>
                <a:gd name="T52" fmla="*/ 1410 w 2488"/>
                <a:gd name="T53" fmla="*/ 353 h 3562"/>
                <a:gd name="T54" fmla="*/ 1578 w 2488"/>
                <a:gd name="T55" fmla="*/ 241 h 3562"/>
                <a:gd name="T56" fmla="*/ 1949 w 2488"/>
                <a:gd name="T57" fmla="*/ 185 h 3562"/>
                <a:gd name="T58" fmla="*/ 2227 w 2488"/>
                <a:gd name="T59" fmla="*/ 111 h 3562"/>
                <a:gd name="T60" fmla="*/ 2338 w 2488"/>
                <a:gd name="T61" fmla="*/ 37 h 3562"/>
                <a:gd name="T62" fmla="*/ 2449 w 2488"/>
                <a:gd name="T63" fmla="*/ 148 h 3562"/>
                <a:gd name="T64" fmla="*/ 2449 w 2488"/>
                <a:gd name="T65" fmla="*/ 371 h 3562"/>
                <a:gd name="T66" fmla="*/ 2468 w 2488"/>
                <a:gd name="T67" fmla="*/ 427 h 3562"/>
                <a:gd name="T68" fmla="*/ 2412 w 2488"/>
                <a:gd name="T69" fmla="*/ 464 h 3562"/>
                <a:gd name="T70" fmla="*/ 2320 w 2488"/>
                <a:gd name="T71" fmla="*/ 760 h 3562"/>
                <a:gd name="T72" fmla="*/ 2227 w 2488"/>
                <a:gd name="T73" fmla="*/ 1001 h 3562"/>
                <a:gd name="T74" fmla="*/ 2152 w 2488"/>
                <a:gd name="T75" fmla="*/ 1150 h 3562"/>
                <a:gd name="T76" fmla="*/ 2097 w 2488"/>
                <a:gd name="T77" fmla="*/ 1410 h 3562"/>
                <a:gd name="T78" fmla="*/ 1707 w 2488"/>
                <a:gd name="T79" fmla="*/ 2003 h 3562"/>
                <a:gd name="T80" fmla="*/ 1188 w 2488"/>
                <a:gd name="T81" fmla="*/ 2560 h 3562"/>
                <a:gd name="T82" fmla="*/ 501 w 2488"/>
                <a:gd name="T83" fmla="*/ 3152 h 3562"/>
                <a:gd name="T84" fmla="*/ 390 w 2488"/>
                <a:gd name="T85" fmla="*/ 3301 h 3562"/>
                <a:gd name="T86" fmla="*/ 186 w 2488"/>
                <a:gd name="T87" fmla="*/ 3561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88" h="3562">
                  <a:moveTo>
                    <a:pt x="186" y="3561"/>
                  </a:moveTo>
                  <a:lnTo>
                    <a:pt x="186" y="3561"/>
                  </a:lnTo>
                  <a:cubicBezTo>
                    <a:pt x="186" y="3561"/>
                    <a:pt x="186" y="3505"/>
                    <a:pt x="149" y="3487"/>
                  </a:cubicBezTo>
                  <a:cubicBezTo>
                    <a:pt x="130" y="3468"/>
                    <a:pt x="112" y="3431"/>
                    <a:pt x="75" y="3412"/>
                  </a:cubicBezTo>
                  <a:cubicBezTo>
                    <a:pt x="56" y="3375"/>
                    <a:pt x="56" y="3357"/>
                    <a:pt x="38" y="3320"/>
                  </a:cubicBezTo>
                  <a:cubicBezTo>
                    <a:pt x="0" y="3282"/>
                    <a:pt x="19" y="2801"/>
                    <a:pt x="19" y="2801"/>
                  </a:cubicBezTo>
                  <a:cubicBezTo>
                    <a:pt x="56" y="2467"/>
                    <a:pt x="56" y="2467"/>
                    <a:pt x="56" y="2467"/>
                  </a:cubicBezTo>
                  <a:cubicBezTo>
                    <a:pt x="56" y="2467"/>
                    <a:pt x="56" y="2411"/>
                    <a:pt x="112" y="2393"/>
                  </a:cubicBezTo>
                  <a:cubicBezTo>
                    <a:pt x="168" y="2356"/>
                    <a:pt x="242" y="2263"/>
                    <a:pt x="260" y="2244"/>
                  </a:cubicBezTo>
                  <a:cubicBezTo>
                    <a:pt x="279" y="2244"/>
                    <a:pt x="335" y="2133"/>
                    <a:pt x="335" y="2133"/>
                  </a:cubicBezTo>
                  <a:cubicBezTo>
                    <a:pt x="335" y="2133"/>
                    <a:pt x="465" y="2152"/>
                    <a:pt x="520" y="2078"/>
                  </a:cubicBezTo>
                  <a:cubicBezTo>
                    <a:pt x="557" y="2003"/>
                    <a:pt x="539" y="1985"/>
                    <a:pt x="594" y="1948"/>
                  </a:cubicBezTo>
                  <a:cubicBezTo>
                    <a:pt x="668" y="1911"/>
                    <a:pt x="817" y="1911"/>
                    <a:pt x="873" y="1873"/>
                  </a:cubicBezTo>
                  <a:cubicBezTo>
                    <a:pt x="947" y="1837"/>
                    <a:pt x="1355" y="1410"/>
                    <a:pt x="1355" y="1410"/>
                  </a:cubicBezTo>
                  <a:cubicBezTo>
                    <a:pt x="1355" y="1410"/>
                    <a:pt x="1540" y="1224"/>
                    <a:pt x="1559" y="1187"/>
                  </a:cubicBezTo>
                  <a:cubicBezTo>
                    <a:pt x="1578" y="1169"/>
                    <a:pt x="1652" y="1095"/>
                    <a:pt x="1652" y="1095"/>
                  </a:cubicBezTo>
                  <a:cubicBezTo>
                    <a:pt x="1652" y="1095"/>
                    <a:pt x="1707" y="1020"/>
                    <a:pt x="1578" y="1039"/>
                  </a:cubicBezTo>
                  <a:cubicBezTo>
                    <a:pt x="1466" y="1057"/>
                    <a:pt x="1299" y="1001"/>
                    <a:pt x="1188" y="965"/>
                  </a:cubicBezTo>
                  <a:cubicBezTo>
                    <a:pt x="1095" y="927"/>
                    <a:pt x="873" y="835"/>
                    <a:pt x="798" y="779"/>
                  </a:cubicBezTo>
                  <a:cubicBezTo>
                    <a:pt x="724" y="742"/>
                    <a:pt x="650" y="630"/>
                    <a:pt x="594" y="575"/>
                  </a:cubicBezTo>
                  <a:cubicBezTo>
                    <a:pt x="557" y="519"/>
                    <a:pt x="539" y="538"/>
                    <a:pt x="501" y="464"/>
                  </a:cubicBezTo>
                  <a:cubicBezTo>
                    <a:pt x="483" y="389"/>
                    <a:pt x="483" y="334"/>
                    <a:pt x="483" y="315"/>
                  </a:cubicBezTo>
                  <a:cubicBezTo>
                    <a:pt x="501" y="315"/>
                    <a:pt x="539" y="278"/>
                    <a:pt x="539" y="278"/>
                  </a:cubicBezTo>
                  <a:cubicBezTo>
                    <a:pt x="539" y="278"/>
                    <a:pt x="650" y="389"/>
                    <a:pt x="724" y="445"/>
                  </a:cubicBezTo>
                  <a:cubicBezTo>
                    <a:pt x="798" y="501"/>
                    <a:pt x="817" y="538"/>
                    <a:pt x="910" y="501"/>
                  </a:cubicBezTo>
                  <a:cubicBezTo>
                    <a:pt x="1021" y="482"/>
                    <a:pt x="1077" y="371"/>
                    <a:pt x="1169" y="371"/>
                  </a:cubicBezTo>
                  <a:cubicBezTo>
                    <a:pt x="1262" y="353"/>
                    <a:pt x="1318" y="389"/>
                    <a:pt x="1410" y="353"/>
                  </a:cubicBezTo>
                  <a:cubicBezTo>
                    <a:pt x="1522" y="297"/>
                    <a:pt x="1522" y="259"/>
                    <a:pt x="1578" y="241"/>
                  </a:cubicBezTo>
                  <a:cubicBezTo>
                    <a:pt x="1633" y="204"/>
                    <a:pt x="1819" y="223"/>
                    <a:pt x="1949" y="185"/>
                  </a:cubicBezTo>
                  <a:cubicBezTo>
                    <a:pt x="2078" y="148"/>
                    <a:pt x="2208" y="130"/>
                    <a:pt x="2227" y="111"/>
                  </a:cubicBezTo>
                  <a:cubicBezTo>
                    <a:pt x="2246" y="93"/>
                    <a:pt x="2320" y="37"/>
                    <a:pt x="2338" y="37"/>
                  </a:cubicBezTo>
                  <a:cubicBezTo>
                    <a:pt x="2357" y="37"/>
                    <a:pt x="2449" y="0"/>
                    <a:pt x="2449" y="148"/>
                  </a:cubicBezTo>
                  <a:cubicBezTo>
                    <a:pt x="2449" y="297"/>
                    <a:pt x="2431" y="371"/>
                    <a:pt x="2449" y="371"/>
                  </a:cubicBezTo>
                  <a:cubicBezTo>
                    <a:pt x="2449" y="389"/>
                    <a:pt x="2487" y="408"/>
                    <a:pt x="2468" y="427"/>
                  </a:cubicBezTo>
                  <a:cubicBezTo>
                    <a:pt x="2431" y="445"/>
                    <a:pt x="2412" y="371"/>
                    <a:pt x="2412" y="464"/>
                  </a:cubicBezTo>
                  <a:cubicBezTo>
                    <a:pt x="2394" y="538"/>
                    <a:pt x="2357" y="686"/>
                    <a:pt x="2320" y="760"/>
                  </a:cubicBezTo>
                  <a:cubicBezTo>
                    <a:pt x="2282" y="835"/>
                    <a:pt x="2246" y="965"/>
                    <a:pt x="2227" y="1001"/>
                  </a:cubicBezTo>
                  <a:cubicBezTo>
                    <a:pt x="2208" y="1039"/>
                    <a:pt x="2152" y="1057"/>
                    <a:pt x="2152" y="1150"/>
                  </a:cubicBezTo>
                  <a:cubicBezTo>
                    <a:pt x="2152" y="1243"/>
                    <a:pt x="2152" y="1317"/>
                    <a:pt x="2097" y="1410"/>
                  </a:cubicBezTo>
                  <a:cubicBezTo>
                    <a:pt x="2041" y="1502"/>
                    <a:pt x="1707" y="2003"/>
                    <a:pt x="1707" y="2003"/>
                  </a:cubicBezTo>
                  <a:cubicBezTo>
                    <a:pt x="1188" y="2560"/>
                    <a:pt x="1188" y="2560"/>
                    <a:pt x="1188" y="2560"/>
                  </a:cubicBezTo>
                  <a:cubicBezTo>
                    <a:pt x="501" y="3152"/>
                    <a:pt x="501" y="3152"/>
                    <a:pt x="501" y="3152"/>
                  </a:cubicBezTo>
                  <a:cubicBezTo>
                    <a:pt x="501" y="3152"/>
                    <a:pt x="409" y="3264"/>
                    <a:pt x="390" y="3301"/>
                  </a:cubicBezTo>
                  <a:cubicBezTo>
                    <a:pt x="390" y="3320"/>
                    <a:pt x="260" y="3542"/>
                    <a:pt x="186" y="3561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46" name="Freeform 44"/>
            <p:cNvSpPr>
              <a:spLocks noChangeArrowheads="1"/>
            </p:cNvSpPr>
            <p:nvPr/>
          </p:nvSpPr>
          <p:spPr bwMode="auto">
            <a:xfrm>
              <a:off x="5784850" y="2844800"/>
              <a:ext cx="1295400" cy="1014413"/>
            </a:xfrm>
            <a:custGeom>
              <a:avLst/>
              <a:gdLst>
                <a:gd name="T0" fmla="*/ 797 w 3600"/>
                <a:gd name="T1" fmla="*/ 18 h 2820"/>
                <a:gd name="T2" fmla="*/ 797 w 3600"/>
                <a:gd name="T3" fmla="*/ 18 h 2820"/>
                <a:gd name="T4" fmla="*/ 761 w 3600"/>
                <a:gd name="T5" fmla="*/ 204 h 2820"/>
                <a:gd name="T6" fmla="*/ 742 w 3600"/>
                <a:gd name="T7" fmla="*/ 334 h 2820"/>
                <a:gd name="T8" fmla="*/ 612 w 3600"/>
                <a:gd name="T9" fmla="*/ 482 h 2820"/>
                <a:gd name="T10" fmla="*/ 501 w 3600"/>
                <a:gd name="T11" fmla="*/ 686 h 2820"/>
                <a:gd name="T12" fmla="*/ 445 w 3600"/>
                <a:gd name="T13" fmla="*/ 909 h 2820"/>
                <a:gd name="T14" fmla="*/ 297 w 3600"/>
                <a:gd name="T15" fmla="*/ 983 h 2820"/>
                <a:gd name="T16" fmla="*/ 278 w 3600"/>
                <a:gd name="T17" fmla="*/ 1150 h 2820"/>
                <a:gd name="T18" fmla="*/ 278 w 3600"/>
                <a:gd name="T19" fmla="*/ 1447 h 2820"/>
                <a:gd name="T20" fmla="*/ 149 w 3600"/>
                <a:gd name="T21" fmla="*/ 1558 h 2820"/>
                <a:gd name="T22" fmla="*/ 19 w 3600"/>
                <a:gd name="T23" fmla="*/ 1688 h 2820"/>
                <a:gd name="T24" fmla="*/ 223 w 3600"/>
                <a:gd name="T25" fmla="*/ 1836 h 2820"/>
                <a:gd name="T26" fmla="*/ 390 w 3600"/>
                <a:gd name="T27" fmla="*/ 2022 h 2820"/>
                <a:gd name="T28" fmla="*/ 538 w 3600"/>
                <a:gd name="T29" fmla="*/ 2226 h 2820"/>
                <a:gd name="T30" fmla="*/ 668 w 3600"/>
                <a:gd name="T31" fmla="*/ 2467 h 2820"/>
                <a:gd name="T32" fmla="*/ 853 w 3600"/>
                <a:gd name="T33" fmla="*/ 2467 h 2820"/>
                <a:gd name="T34" fmla="*/ 1094 w 3600"/>
                <a:gd name="T35" fmla="*/ 2634 h 2820"/>
                <a:gd name="T36" fmla="*/ 1336 w 3600"/>
                <a:gd name="T37" fmla="*/ 2764 h 2820"/>
                <a:gd name="T38" fmla="*/ 1503 w 3600"/>
                <a:gd name="T39" fmla="*/ 2819 h 2820"/>
                <a:gd name="T40" fmla="*/ 1781 w 3600"/>
                <a:gd name="T41" fmla="*/ 2745 h 2820"/>
                <a:gd name="T42" fmla="*/ 2078 w 3600"/>
                <a:gd name="T43" fmla="*/ 2708 h 2820"/>
                <a:gd name="T44" fmla="*/ 2245 w 3600"/>
                <a:gd name="T45" fmla="*/ 2708 h 2820"/>
                <a:gd name="T46" fmla="*/ 2393 w 3600"/>
                <a:gd name="T47" fmla="*/ 2671 h 2820"/>
                <a:gd name="T48" fmla="*/ 2504 w 3600"/>
                <a:gd name="T49" fmla="*/ 2523 h 2820"/>
                <a:gd name="T50" fmla="*/ 2764 w 3600"/>
                <a:gd name="T51" fmla="*/ 2448 h 2820"/>
                <a:gd name="T52" fmla="*/ 3191 w 3600"/>
                <a:gd name="T53" fmla="*/ 2059 h 2820"/>
                <a:gd name="T54" fmla="*/ 3469 w 3600"/>
                <a:gd name="T55" fmla="*/ 1762 h 2820"/>
                <a:gd name="T56" fmla="*/ 3562 w 3600"/>
                <a:gd name="T57" fmla="*/ 1651 h 2820"/>
                <a:gd name="T58" fmla="*/ 3506 w 3600"/>
                <a:gd name="T59" fmla="*/ 1614 h 2820"/>
                <a:gd name="T60" fmla="*/ 3061 w 3600"/>
                <a:gd name="T61" fmla="*/ 1521 h 2820"/>
                <a:gd name="T62" fmla="*/ 2708 w 3600"/>
                <a:gd name="T63" fmla="*/ 1354 h 2820"/>
                <a:gd name="T64" fmla="*/ 2560 w 3600"/>
                <a:gd name="T65" fmla="*/ 1205 h 2820"/>
                <a:gd name="T66" fmla="*/ 2430 w 3600"/>
                <a:gd name="T67" fmla="*/ 1076 h 2820"/>
                <a:gd name="T68" fmla="*/ 2393 w 3600"/>
                <a:gd name="T69" fmla="*/ 890 h 2820"/>
                <a:gd name="T70" fmla="*/ 2449 w 3600"/>
                <a:gd name="T71" fmla="*/ 853 h 2820"/>
                <a:gd name="T72" fmla="*/ 2300 w 3600"/>
                <a:gd name="T73" fmla="*/ 909 h 2820"/>
                <a:gd name="T74" fmla="*/ 2078 w 3600"/>
                <a:gd name="T75" fmla="*/ 872 h 2820"/>
                <a:gd name="T76" fmla="*/ 2096 w 3600"/>
                <a:gd name="T77" fmla="*/ 649 h 2820"/>
                <a:gd name="T78" fmla="*/ 2152 w 3600"/>
                <a:gd name="T79" fmla="*/ 538 h 2820"/>
                <a:gd name="T80" fmla="*/ 1929 w 3600"/>
                <a:gd name="T81" fmla="*/ 389 h 2820"/>
                <a:gd name="T82" fmla="*/ 1818 w 3600"/>
                <a:gd name="T83" fmla="*/ 241 h 2820"/>
                <a:gd name="T84" fmla="*/ 1558 w 3600"/>
                <a:gd name="T85" fmla="*/ 148 h 2820"/>
                <a:gd name="T86" fmla="*/ 1298 w 3600"/>
                <a:gd name="T87" fmla="*/ 18 h 2820"/>
                <a:gd name="T88" fmla="*/ 1039 w 3600"/>
                <a:gd name="T89" fmla="*/ 18 h 2820"/>
                <a:gd name="T90" fmla="*/ 797 w 3600"/>
                <a:gd name="T91" fmla="*/ 18 h 2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00" h="2820">
                  <a:moveTo>
                    <a:pt x="797" y="18"/>
                  </a:moveTo>
                  <a:lnTo>
                    <a:pt x="797" y="18"/>
                  </a:lnTo>
                  <a:cubicBezTo>
                    <a:pt x="797" y="18"/>
                    <a:pt x="779" y="148"/>
                    <a:pt x="761" y="204"/>
                  </a:cubicBezTo>
                  <a:cubicBezTo>
                    <a:pt x="742" y="241"/>
                    <a:pt x="761" y="315"/>
                    <a:pt x="742" y="334"/>
                  </a:cubicBezTo>
                  <a:cubicBezTo>
                    <a:pt x="723" y="352"/>
                    <a:pt x="668" y="427"/>
                    <a:pt x="612" y="482"/>
                  </a:cubicBezTo>
                  <a:cubicBezTo>
                    <a:pt x="556" y="538"/>
                    <a:pt x="520" y="593"/>
                    <a:pt x="501" y="686"/>
                  </a:cubicBezTo>
                  <a:cubicBezTo>
                    <a:pt x="482" y="760"/>
                    <a:pt x="482" y="890"/>
                    <a:pt x="445" y="909"/>
                  </a:cubicBezTo>
                  <a:cubicBezTo>
                    <a:pt x="408" y="928"/>
                    <a:pt x="297" y="964"/>
                    <a:pt x="297" y="983"/>
                  </a:cubicBezTo>
                  <a:cubicBezTo>
                    <a:pt x="297" y="983"/>
                    <a:pt x="278" y="1020"/>
                    <a:pt x="278" y="1150"/>
                  </a:cubicBezTo>
                  <a:cubicBezTo>
                    <a:pt x="297" y="1299"/>
                    <a:pt x="297" y="1410"/>
                    <a:pt x="278" y="1447"/>
                  </a:cubicBezTo>
                  <a:cubicBezTo>
                    <a:pt x="260" y="1484"/>
                    <a:pt x="223" y="1521"/>
                    <a:pt x="149" y="1558"/>
                  </a:cubicBezTo>
                  <a:cubicBezTo>
                    <a:pt x="55" y="1576"/>
                    <a:pt x="0" y="1614"/>
                    <a:pt x="19" y="1688"/>
                  </a:cubicBezTo>
                  <a:cubicBezTo>
                    <a:pt x="55" y="1744"/>
                    <a:pt x="204" y="1818"/>
                    <a:pt x="223" y="1836"/>
                  </a:cubicBezTo>
                  <a:cubicBezTo>
                    <a:pt x="241" y="1836"/>
                    <a:pt x="334" y="1929"/>
                    <a:pt x="390" y="2022"/>
                  </a:cubicBezTo>
                  <a:cubicBezTo>
                    <a:pt x="426" y="2115"/>
                    <a:pt x="501" y="2189"/>
                    <a:pt x="538" y="2226"/>
                  </a:cubicBezTo>
                  <a:cubicBezTo>
                    <a:pt x="575" y="2263"/>
                    <a:pt x="686" y="2337"/>
                    <a:pt x="668" y="2467"/>
                  </a:cubicBezTo>
                  <a:cubicBezTo>
                    <a:pt x="668" y="2467"/>
                    <a:pt x="797" y="2430"/>
                    <a:pt x="853" y="2467"/>
                  </a:cubicBezTo>
                  <a:cubicBezTo>
                    <a:pt x="927" y="2504"/>
                    <a:pt x="1039" y="2597"/>
                    <a:pt x="1094" y="2634"/>
                  </a:cubicBezTo>
                  <a:cubicBezTo>
                    <a:pt x="1150" y="2671"/>
                    <a:pt x="1224" y="2727"/>
                    <a:pt x="1336" y="2764"/>
                  </a:cubicBezTo>
                  <a:cubicBezTo>
                    <a:pt x="1447" y="2801"/>
                    <a:pt x="1447" y="2819"/>
                    <a:pt x="1503" y="2819"/>
                  </a:cubicBezTo>
                  <a:cubicBezTo>
                    <a:pt x="1577" y="2819"/>
                    <a:pt x="1744" y="2745"/>
                    <a:pt x="1781" y="2745"/>
                  </a:cubicBezTo>
                  <a:cubicBezTo>
                    <a:pt x="1818" y="2745"/>
                    <a:pt x="1966" y="2689"/>
                    <a:pt x="2078" y="2708"/>
                  </a:cubicBezTo>
                  <a:cubicBezTo>
                    <a:pt x="2189" y="2708"/>
                    <a:pt x="2207" y="2689"/>
                    <a:pt x="2245" y="2708"/>
                  </a:cubicBezTo>
                  <a:cubicBezTo>
                    <a:pt x="2245" y="2708"/>
                    <a:pt x="2356" y="2708"/>
                    <a:pt x="2393" y="2671"/>
                  </a:cubicBezTo>
                  <a:cubicBezTo>
                    <a:pt x="2449" y="2634"/>
                    <a:pt x="2467" y="2560"/>
                    <a:pt x="2504" y="2523"/>
                  </a:cubicBezTo>
                  <a:cubicBezTo>
                    <a:pt x="2560" y="2486"/>
                    <a:pt x="2727" y="2486"/>
                    <a:pt x="2764" y="2448"/>
                  </a:cubicBezTo>
                  <a:cubicBezTo>
                    <a:pt x="2820" y="2430"/>
                    <a:pt x="3191" y="2059"/>
                    <a:pt x="3191" y="2059"/>
                  </a:cubicBezTo>
                  <a:cubicBezTo>
                    <a:pt x="3469" y="1762"/>
                    <a:pt x="3469" y="1762"/>
                    <a:pt x="3469" y="1762"/>
                  </a:cubicBezTo>
                  <a:cubicBezTo>
                    <a:pt x="3562" y="1651"/>
                    <a:pt x="3562" y="1651"/>
                    <a:pt x="3562" y="1651"/>
                  </a:cubicBezTo>
                  <a:cubicBezTo>
                    <a:pt x="3562" y="1651"/>
                    <a:pt x="3599" y="1614"/>
                    <a:pt x="3506" y="1614"/>
                  </a:cubicBezTo>
                  <a:cubicBezTo>
                    <a:pt x="3432" y="1614"/>
                    <a:pt x="3265" y="1614"/>
                    <a:pt x="3061" y="1521"/>
                  </a:cubicBezTo>
                  <a:cubicBezTo>
                    <a:pt x="2875" y="1447"/>
                    <a:pt x="2764" y="1391"/>
                    <a:pt x="2708" y="1354"/>
                  </a:cubicBezTo>
                  <a:cubicBezTo>
                    <a:pt x="2653" y="1317"/>
                    <a:pt x="2578" y="1224"/>
                    <a:pt x="2560" y="1205"/>
                  </a:cubicBezTo>
                  <a:cubicBezTo>
                    <a:pt x="2541" y="1187"/>
                    <a:pt x="2467" y="1113"/>
                    <a:pt x="2430" y="1076"/>
                  </a:cubicBezTo>
                  <a:cubicBezTo>
                    <a:pt x="2411" y="1039"/>
                    <a:pt x="2393" y="890"/>
                    <a:pt x="2393" y="890"/>
                  </a:cubicBezTo>
                  <a:cubicBezTo>
                    <a:pt x="2449" y="853"/>
                    <a:pt x="2449" y="853"/>
                    <a:pt x="2449" y="853"/>
                  </a:cubicBezTo>
                  <a:cubicBezTo>
                    <a:pt x="2449" y="853"/>
                    <a:pt x="2375" y="909"/>
                    <a:pt x="2300" y="909"/>
                  </a:cubicBezTo>
                  <a:cubicBezTo>
                    <a:pt x="2245" y="909"/>
                    <a:pt x="2096" y="964"/>
                    <a:pt x="2078" y="872"/>
                  </a:cubicBezTo>
                  <a:cubicBezTo>
                    <a:pt x="2040" y="779"/>
                    <a:pt x="2059" y="705"/>
                    <a:pt x="2096" y="649"/>
                  </a:cubicBezTo>
                  <a:cubicBezTo>
                    <a:pt x="2115" y="593"/>
                    <a:pt x="2152" y="557"/>
                    <a:pt x="2152" y="538"/>
                  </a:cubicBezTo>
                  <a:cubicBezTo>
                    <a:pt x="2152" y="519"/>
                    <a:pt x="1985" y="427"/>
                    <a:pt x="1929" y="389"/>
                  </a:cubicBezTo>
                  <a:cubicBezTo>
                    <a:pt x="1892" y="334"/>
                    <a:pt x="1910" y="278"/>
                    <a:pt x="1818" y="241"/>
                  </a:cubicBezTo>
                  <a:cubicBezTo>
                    <a:pt x="1707" y="186"/>
                    <a:pt x="1669" y="222"/>
                    <a:pt x="1558" y="148"/>
                  </a:cubicBezTo>
                  <a:cubicBezTo>
                    <a:pt x="1447" y="74"/>
                    <a:pt x="1391" y="18"/>
                    <a:pt x="1298" y="18"/>
                  </a:cubicBezTo>
                  <a:cubicBezTo>
                    <a:pt x="1187" y="18"/>
                    <a:pt x="1094" y="0"/>
                    <a:pt x="1039" y="18"/>
                  </a:cubicBezTo>
                  <a:cubicBezTo>
                    <a:pt x="1002" y="37"/>
                    <a:pt x="853" y="74"/>
                    <a:pt x="797" y="18"/>
                  </a:cubicBezTo>
                </a:path>
              </a:pathLst>
            </a:custGeom>
            <a:solidFill>
              <a:schemeClr val="accent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47" name="Freeform 45"/>
            <p:cNvSpPr>
              <a:spLocks noChangeArrowheads="1"/>
            </p:cNvSpPr>
            <p:nvPr/>
          </p:nvSpPr>
          <p:spPr bwMode="auto">
            <a:xfrm>
              <a:off x="6057900" y="2524125"/>
              <a:ext cx="561975" cy="514350"/>
            </a:xfrm>
            <a:custGeom>
              <a:avLst/>
              <a:gdLst>
                <a:gd name="T0" fmla="*/ 407 w 1559"/>
                <a:gd name="T1" fmla="*/ 0 h 1430"/>
                <a:gd name="T2" fmla="*/ 407 w 1559"/>
                <a:gd name="T3" fmla="*/ 0 h 1430"/>
                <a:gd name="T4" fmla="*/ 352 w 1559"/>
                <a:gd name="T5" fmla="*/ 56 h 1430"/>
                <a:gd name="T6" fmla="*/ 222 w 1559"/>
                <a:gd name="T7" fmla="*/ 223 h 1430"/>
                <a:gd name="T8" fmla="*/ 111 w 1559"/>
                <a:gd name="T9" fmla="*/ 316 h 1430"/>
                <a:gd name="T10" fmla="*/ 92 w 1559"/>
                <a:gd name="T11" fmla="*/ 409 h 1430"/>
                <a:gd name="T12" fmla="*/ 55 w 1559"/>
                <a:gd name="T13" fmla="*/ 594 h 1430"/>
                <a:gd name="T14" fmla="*/ 36 w 1559"/>
                <a:gd name="T15" fmla="*/ 872 h 1430"/>
                <a:gd name="T16" fmla="*/ 36 w 1559"/>
                <a:gd name="T17" fmla="*/ 928 h 1430"/>
                <a:gd name="T18" fmla="*/ 241 w 1559"/>
                <a:gd name="T19" fmla="*/ 928 h 1430"/>
                <a:gd name="T20" fmla="*/ 537 w 1559"/>
                <a:gd name="T21" fmla="*/ 909 h 1430"/>
                <a:gd name="T22" fmla="*/ 742 w 1559"/>
                <a:gd name="T23" fmla="*/ 1002 h 1430"/>
                <a:gd name="T24" fmla="*/ 946 w 1559"/>
                <a:gd name="T25" fmla="*/ 1095 h 1430"/>
                <a:gd name="T26" fmla="*/ 1149 w 1559"/>
                <a:gd name="T27" fmla="*/ 1206 h 1430"/>
                <a:gd name="T28" fmla="*/ 1205 w 1559"/>
                <a:gd name="T29" fmla="*/ 1280 h 1430"/>
                <a:gd name="T30" fmla="*/ 1391 w 1559"/>
                <a:gd name="T31" fmla="*/ 1429 h 1430"/>
                <a:gd name="T32" fmla="*/ 1465 w 1559"/>
                <a:gd name="T33" fmla="*/ 1392 h 1430"/>
                <a:gd name="T34" fmla="*/ 1539 w 1559"/>
                <a:gd name="T35" fmla="*/ 1280 h 1430"/>
                <a:gd name="T36" fmla="*/ 1446 w 1559"/>
                <a:gd name="T37" fmla="*/ 1225 h 1430"/>
                <a:gd name="T38" fmla="*/ 1243 w 1559"/>
                <a:gd name="T39" fmla="*/ 1077 h 1430"/>
                <a:gd name="T40" fmla="*/ 1131 w 1559"/>
                <a:gd name="T41" fmla="*/ 928 h 1430"/>
                <a:gd name="T42" fmla="*/ 983 w 1559"/>
                <a:gd name="T43" fmla="*/ 872 h 1430"/>
                <a:gd name="T44" fmla="*/ 908 w 1559"/>
                <a:gd name="T45" fmla="*/ 761 h 1430"/>
                <a:gd name="T46" fmla="*/ 816 w 1559"/>
                <a:gd name="T47" fmla="*/ 687 h 1430"/>
                <a:gd name="T48" fmla="*/ 778 w 1559"/>
                <a:gd name="T49" fmla="*/ 706 h 1430"/>
                <a:gd name="T50" fmla="*/ 686 w 1559"/>
                <a:gd name="T51" fmla="*/ 668 h 1430"/>
                <a:gd name="T52" fmla="*/ 612 w 1559"/>
                <a:gd name="T53" fmla="*/ 390 h 1430"/>
                <a:gd name="T54" fmla="*/ 482 w 1559"/>
                <a:gd name="T55" fmla="*/ 112 h 1430"/>
                <a:gd name="T56" fmla="*/ 407 w 1559"/>
                <a:gd name="T57" fmla="*/ 0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59" h="1430">
                  <a:moveTo>
                    <a:pt x="407" y="0"/>
                  </a:moveTo>
                  <a:lnTo>
                    <a:pt x="407" y="0"/>
                  </a:lnTo>
                  <a:cubicBezTo>
                    <a:pt x="407" y="0"/>
                    <a:pt x="389" y="0"/>
                    <a:pt x="352" y="56"/>
                  </a:cubicBezTo>
                  <a:cubicBezTo>
                    <a:pt x="315" y="112"/>
                    <a:pt x="259" y="186"/>
                    <a:pt x="222" y="223"/>
                  </a:cubicBezTo>
                  <a:cubicBezTo>
                    <a:pt x="166" y="260"/>
                    <a:pt x="111" y="297"/>
                    <a:pt x="111" y="316"/>
                  </a:cubicBezTo>
                  <a:cubicBezTo>
                    <a:pt x="92" y="335"/>
                    <a:pt x="92" y="371"/>
                    <a:pt x="92" y="409"/>
                  </a:cubicBezTo>
                  <a:cubicBezTo>
                    <a:pt x="92" y="464"/>
                    <a:pt x="55" y="557"/>
                    <a:pt x="55" y="594"/>
                  </a:cubicBezTo>
                  <a:cubicBezTo>
                    <a:pt x="55" y="650"/>
                    <a:pt x="0" y="761"/>
                    <a:pt x="36" y="872"/>
                  </a:cubicBezTo>
                  <a:cubicBezTo>
                    <a:pt x="36" y="928"/>
                    <a:pt x="36" y="928"/>
                    <a:pt x="36" y="928"/>
                  </a:cubicBezTo>
                  <a:cubicBezTo>
                    <a:pt x="36" y="928"/>
                    <a:pt x="148" y="947"/>
                    <a:pt x="241" y="928"/>
                  </a:cubicBezTo>
                  <a:cubicBezTo>
                    <a:pt x="315" y="909"/>
                    <a:pt x="482" y="909"/>
                    <a:pt x="537" y="909"/>
                  </a:cubicBezTo>
                  <a:cubicBezTo>
                    <a:pt x="575" y="909"/>
                    <a:pt x="649" y="928"/>
                    <a:pt x="742" y="1002"/>
                  </a:cubicBezTo>
                  <a:cubicBezTo>
                    <a:pt x="834" y="1058"/>
                    <a:pt x="890" y="1077"/>
                    <a:pt x="946" y="1095"/>
                  </a:cubicBezTo>
                  <a:cubicBezTo>
                    <a:pt x="1001" y="1113"/>
                    <a:pt x="1038" y="1077"/>
                    <a:pt x="1149" y="1206"/>
                  </a:cubicBezTo>
                  <a:cubicBezTo>
                    <a:pt x="1149" y="1206"/>
                    <a:pt x="1131" y="1243"/>
                    <a:pt x="1205" y="1280"/>
                  </a:cubicBezTo>
                  <a:cubicBezTo>
                    <a:pt x="1261" y="1336"/>
                    <a:pt x="1391" y="1429"/>
                    <a:pt x="1391" y="1429"/>
                  </a:cubicBezTo>
                  <a:cubicBezTo>
                    <a:pt x="1391" y="1429"/>
                    <a:pt x="1465" y="1429"/>
                    <a:pt x="1465" y="1392"/>
                  </a:cubicBezTo>
                  <a:cubicBezTo>
                    <a:pt x="1484" y="1354"/>
                    <a:pt x="1558" y="1299"/>
                    <a:pt x="1539" y="1280"/>
                  </a:cubicBezTo>
                  <a:cubicBezTo>
                    <a:pt x="1520" y="1243"/>
                    <a:pt x="1539" y="1243"/>
                    <a:pt x="1446" y="1225"/>
                  </a:cubicBezTo>
                  <a:cubicBezTo>
                    <a:pt x="1354" y="1188"/>
                    <a:pt x="1279" y="1151"/>
                    <a:pt x="1243" y="1077"/>
                  </a:cubicBezTo>
                  <a:cubicBezTo>
                    <a:pt x="1205" y="1002"/>
                    <a:pt x="1205" y="965"/>
                    <a:pt x="1131" y="928"/>
                  </a:cubicBezTo>
                  <a:cubicBezTo>
                    <a:pt x="1075" y="872"/>
                    <a:pt x="1020" y="928"/>
                    <a:pt x="983" y="872"/>
                  </a:cubicBezTo>
                  <a:cubicBezTo>
                    <a:pt x="946" y="817"/>
                    <a:pt x="946" y="780"/>
                    <a:pt x="908" y="761"/>
                  </a:cubicBezTo>
                  <a:cubicBezTo>
                    <a:pt x="853" y="724"/>
                    <a:pt x="816" y="687"/>
                    <a:pt x="816" y="687"/>
                  </a:cubicBezTo>
                  <a:cubicBezTo>
                    <a:pt x="816" y="687"/>
                    <a:pt x="797" y="668"/>
                    <a:pt x="778" y="706"/>
                  </a:cubicBezTo>
                  <a:cubicBezTo>
                    <a:pt x="760" y="724"/>
                    <a:pt x="723" y="761"/>
                    <a:pt x="686" y="668"/>
                  </a:cubicBezTo>
                  <a:cubicBezTo>
                    <a:pt x="630" y="594"/>
                    <a:pt x="630" y="483"/>
                    <a:pt x="612" y="390"/>
                  </a:cubicBezTo>
                  <a:cubicBezTo>
                    <a:pt x="575" y="297"/>
                    <a:pt x="537" y="167"/>
                    <a:pt x="482" y="112"/>
                  </a:cubicBezTo>
                  <a:cubicBezTo>
                    <a:pt x="445" y="38"/>
                    <a:pt x="407" y="0"/>
                    <a:pt x="407" y="0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chemeClr val="accent1"/>
                </a:solidFill>
                <a:latin typeface="Montserrat" charset="0"/>
              </a:endParaRPr>
            </a:p>
          </p:txBody>
        </p:sp>
        <p:sp>
          <p:nvSpPr>
            <p:cNvPr id="148" name="Freeform 46"/>
            <p:cNvSpPr>
              <a:spLocks noChangeArrowheads="1"/>
            </p:cNvSpPr>
            <p:nvPr/>
          </p:nvSpPr>
          <p:spPr bwMode="auto">
            <a:xfrm>
              <a:off x="6357938" y="2732088"/>
              <a:ext cx="47625" cy="33337"/>
            </a:xfrm>
            <a:custGeom>
              <a:avLst/>
              <a:gdLst>
                <a:gd name="T0" fmla="*/ 38 w 131"/>
                <a:gd name="T1" fmla="*/ 18 h 93"/>
                <a:gd name="T2" fmla="*/ 38 w 131"/>
                <a:gd name="T3" fmla="*/ 18 h 93"/>
                <a:gd name="T4" fmla="*/ 19 w 131"/>
                <a:gd name="T5" fmla="*/ 36 h 93"/>
                <a:gd name="T6" fmla="*/ 93 w 131"/>
                <a:gd name="T7" fmla="*/ 74 h 93"/>
                <a:gd name="T8" fmla="*/ 38 w 131"/>
                <a:gd name="T9" fmla="*/ 1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93">
                  <a:moveTo>
                    <a:pt x="38" y="18"/>
                  </a:moveTo>
                  <a:lnTo>
                    <a:pt x="38" y="18"/>
                  </a:lnTo>
                  <a:cubicBezTo>
                    <a:pt x="38" y="0"/>
                    <a:pt x="0" y="18"/>
                    <a:pt x="19" y="36"/>
                  </a:cubicBezTo>
                  <a:cubicBezTo>
                    <a:pt x="56" y="55"/>
                    <a:pt x="74" y="92"/>
                    <a:pt x="93" y="74"/>
                  </a:cubicBezTo>
                  <a:cubicBezTo>
                    <a:pt x="112" y="55"/>
                    <a:pt x="130" y="74"/>
                    <a:pt x="38" y="18"/>
                  </a:cubicBezTo>
                </a:path>
              </a:pathLst>
            </a:custGeom>
            <a:grpFill/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49" name="Freeform 47"/>
            <p:cNvSpPr>
              <a:spLocks noChangeArrowheads="1"/>
            </p:cNvSpPr>
            <p:nvPr/>
          </p:nvSpPr>
          <p:spPr bwMode="auto">
            <a:xfrm>
              <a:off x="6518275" y="2984500"/>
              <a:ext cx="153988" cy="201613"/>
            </a:xfrm>
            <a:custGeom>
              <a:avLst/>
              <a:gdLst>
                <a:gd name="T0" fmla="*/ 260 w 428"/>
                <a:gd name="T1" fmla="*/ 0 h 558"/>
                <a:gd name="T2" fmla="*/ 260 w 428"/>
                <a:gd name="T3" fmla="*/ 0 h 558"/>
                <a:gd name="T4" fmla="*/ 409 w 428"/>
                <a:gd name="T5" fmla="*/ 112 h 558"/>
                <a:gd name="T6" fmla="*/ 371 w 428"/>
                <a:gd name="T7" fmla="*/ 242 h 558"/>
                <a:gd name="T8" fmla="*/ 335 w 428"/>
                <a:gd name="T9" fmla="*/ 334 h 558"/>
                <a:gd name="T10" fmla="*/ 409 w 428"/>
                <a:gd name="T11" fmla="*/ 464 h 558"/>
                <a:gd name="T12" fmla="*/ 335 w 428"/>
                <a:gd name="T13" fmla="*/ 501 h 558"/>
                <a:gd name="T14" fmla="*/ 205 w 428"/>
                <a:gd name="T15" fmla="*/ 520 h 558"/>
                <a:gd name="T16" fmla="*/ 38 w 428"/>
                <a:gd name="T17" fmla="*/ 520 h 558"/>
                <a:gd name="T18" fmla="*/ 19 w 428"/>
                <a:gd name="T19" fmla="*/ 316 h 558"/>
                <a:gd name="T20" fmla="*/ 112 w 428"/>
                <a:gd name="T21" fmla="*/ 149 h 558"/>
                <a:gd name="T22" fmla="*/ 186 w 428"/>
                <a:gd name="T23" fmla="*/ 112 h 558"/>
                <a:gd name="T24" fmla="*/ 260 w 428"/>
                <a:gd name="T2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8" h="558">
                  <a:moveTo>
                    <a:pt x="260" y="0"/>
                  </a:moveTo>
                  <a:lnTo>
                    <a:pt x="260" y="0"/>
                  </a:lnTo>
                  <a:cubicBezTo>
                    <a:pt x="260" y="0"/>
                    <a:pt x="409" y="19"/>
                    <a:pt x="409" y="112"/>
                  </a:cubicBezTo>
                  <a:cubicBezTo>
                    <a:pt x="427" y="186"/>
                    <a:pt x="409" y="204"/>
                    <a:pt x="371" y="242"/>
                  </a:cubicBezTo>
                  <a:cubicBezTo>
                    <a:pt x="335" y="279"/>
                    <a:pt x="316" y="279"/>
                    <a:pt x="335" y="334"/>
                  </a:cubicBezTo>
                  <a:cubicBezTo>
                    <a:pt x="371" y="390"/>
                    <a:pt x="409" y="464"/>
                    <a:pt x="409" y="464"/>
                  </a:cubicBezTo>
                  <a:cubicBezTo>
                    <a:pt x="409" y="464"/>
                    <a:pt x="371" y="483"/>
                    <a:pt x="335" y="501"/>
                  </a:cubicBezTo>
                  <a:cubicBezTo>
                    <a:pt x="279" y="520"/>
                    <a:pt x="260" y="520"/>
                    <a:pt x="205" y="520"/>
                  </a:cubicBezTo>
                  <a:cubicBezTo>
                    <a:pt x="167" y="539"/>
                    <a:pt x="56" y="557"/>
                    <a:pt x="38" y="520"/>
                  </a:cubicBezTo>
                  <a:cubicBezTo>
                    <a:pt x="38" y="483"/>
                    <a:pt x="0" y="390"/>
                    <a:pt x="19" y="316"/>
                  </a:cubicBezTo>
                  <a:cubicBezTo>
                    <a:pt x="38" y="260"/>
                    <a:pt x="112" y="149"/>
                    <a:pt x="112" y="149"/>
                  </a:cubicBezTo>
                  <a:cubicBezTo>
                    <a:pt x="112" y="149"/>
                    <a:pt x="167" y="130"/>
                    <a:pt x="186" y="112"/>
                  </a:cubicBezTo>
                  <a:cubicBezTo>
                    <a:pt x="223" y="93"/>
                    <a:pt x="260" y="19"/>
                    <a:pt x="260" y="0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0" name="Freeform 48"/>
            <p:cNvSpPr>
              <a:spLocks noChangeArrowheads="1"/>
            </p:cNvSpPr>
            <p:nvPr/>
          </p:nvSpPr>
          <p:spPr bwMode="auto">
            <a:xfrm>
              <a:off x="6605588" y="5254625"/>
              <a:ext cx="708025" cy="1289050"/>
            </a:xfrm>
            <a:custGeom>
              <a:avLst/>
              <a:gdLst>
                <a:gd name="T0" fmla="*/ 1596 w 1968"/>
                <a:gd name="T1" fmla="*/ 75 h 3582"/>
                <a:gd name="T2" fmla="*/ 1596 w 1968"/>
                <a:gd name="T3" fmla="*/ 75 h 3582"/>
                <a:gd name="T4" fmla="*/ 1504 w 1968"/>
                <a:gd name="T5" fmla="*/ 186 h 3582"/>
                <a:gd name="T6" fmla="*/ 1466 w 1968"/>
                <a:gd name="T7" fmla="*/ 446 h 3582"/>
                <a:gd name="T8" fmla="*/ 1318 w 1968"/>
                <a:gd name="T9" fmla="*/ 465 h 3582"/>
                <a:gd name="T10" fmla="*/ 1262 w 1968"/>
                <a:gd name="T11" fmla="*/ 706 h 3582"/>
                <a:gd name="T12" fmla="*/ 1188 w 1968"/>
                <a:gd name="T13" fmla="*/ 650 h 3582"/>
                <a:gd name="T14" fmla="*/ 1133 w 1968"/>
                <a:gd name="T15" fmla="*/ 854 h 3582"/>
                <a:gd name="T16" fmla="*/ 1077 w 1968"/>
                <a:gd name="T17" fmla="*/ 836 h 3582"/>
                <a:gd name="T18" fmla="*/ 1039 w 1968"/>
                <a:gd name="T19" fmla="*/ 910 h 3582"/>
                <a:gd name="T20" fmla="*/ 743 w 1968"/>
                <a:gd name="T21" fmla="*/ 928 h 3582"/>
                <a:gd name="T22" fmla="*/ 502 w 1968"/>
                <a:gd name="T23" fmla="*/ 1077 h 3582"/>
                <a:gd name="T24" fmla="*/ 390 w 1968"/>
                <a:gd name="T25" fmla="*/ 1225 h 3582"/>
                <a:gd name="T26" fmla="*/ 297 w 1968"/>
                <a:gd name="T27" fmla="*/ 1652 h 3582"/>
                <a:gd name="T28" fmla="*/ 372 w 1968"/>
                <a:gd name="T29" fmla="*/ 2152 h 3582"/>
                <a:gd name="T30" fmla="*/ 56 w 1968"/>
                <a:gd name="T31" fmla="*/ 2486 h 3582"/>
                <a:gd name="T32" fmla="*/ 94 w 1968"/>
                <a:gd name="T33" fmla="*/ 3117 h 3582"/>
                <a:gd name="T34" fmla="*/ 186 w 1968"/>
                <a:gd name="T35" fmla="*/ 3284 h 3582"/>
                <a:gd name="T36" fmla="*/ 316 w 1968"/>
                <a:gd name="T37" fmla="*/ 3525 h 3582"/>
                <a:gd name="T38" fmla="*/ 594 w 1968"/>
                <a:gd name="T39" fmla="*/ 3525 h 3582"/>
                <a:gd name="T40" fmla="*/ 854 w 1968"/>
                <a:gd name="T41" fmla="*/ 3395 h 3582"/>
                <a:gd name="T42" fmla="*/ 1021 w 1968"/>
                <a:gd name="T43" fmla="*/ 2968 h 3582"/>
                <a:gd name="T44" fmla="*/ 1374 w 1968"/>
                <a:gd name="T45" fmla="*/ 2264 h 3582"/>
                <a:gd name="T46" fmla="*/ 1633 w 1968"/>
                <a:gd name="T47" fmla="*/ 1522 h 3582"/>
                <a:gd name="T48" fmla="*/ 1596 w 1968"/>
                <a:gd name="T49" fmla="*/ 1336 h 3582"/>
                <a:gd name="T50" fmla="*/ 1745 w 1968"/>
                <a:gd name="T51" fmla="*/ 1132 h 3582"/>
                <a:gd name="T52" fmla="*/ 1930 w 1968"/>
                <a:gd name="T53" fmla="*/ 1039 h 3582"/>
                <a:gd name="T54" fmla="*/ 1893 w 1968"/>
                <a:gd name="T55" fmla="*/ 761 h 3582"/>
                <a:gd name="T56" fmla="*/ 1819 w 1968"/>
                <a:gd name="T57" fmla="*/ 371 h 3582"/>
                <a:gd name="T58" fmla="*/ 1596 w 1968"/>
                <a:gd name="T59" fmla="*/ 75 h 3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3582">
                  <a:moveTo>
                    <a:pt x="1596" y="75"/>
                  </a:moveTo>
                  <a:lnTo>
                    <a:pt x="1596" y="75"/>
                  </a:lnTo>
                  <a:cubicBezTo>
                    <a:pt x="1596" y="75"/>
                    <a:pt x="1504" y="75"/>
                    <a:pt x="1504" y="186"/>
                  </a:cubicBezTo>
                  <a:cubicBezTo>
                    <a:pt x="1504" y="279"/>
                    <a:pt x="1522" y="390"/>
                    <a:pt x="1466" y="446"/>
                  </a:cubicBezTo>
                  <a:cubicBezTo>
                    <a:pt x="1410" y="483"/>
                    <a:pt x="1318" y="353"/>
                    <a:pt x="1318" y="465"/>
                  </a:cubicBezTo>
                  <a:cubicBezTo>
                    <a:pt x="1318" y="576"/>
                    <a:pt x="1299" y="706"/>
                    <a:pt x="1262" y="706"/>
                  </a:cubicBezTo>
                  <a:cubicBezTo>
                    <a:pt x="1225" y="706"/>
                    <a:pt x="1207" y="594"/>
                    <a:pt x="1188" y="650"/>
                  </a:cubicBezTo>
                  <a:cubicBezTo>
                    <a:pt x="1151" y="706"/>
                    <a:pt x="1133" y="854"/>
                    <a:pt x="1133" y="854"/>
                  </a:cubicBezTo>
                  <a:cubicBezTo>
                    <a:pt x="1077" y="836"/>
                    <a:pt x="1077" y="836"/>
                    <a:pt x="1077" y="836"/>
                  </a:cubicBezTo>
                  <a:cubicBezTo>
                    <a:pt x="1077" y="836"/>
                    <a:pt x="1095" y="891"/>
                    <a:pt x="1039" y="910"/>
                  </a:cubicBezTo>
                  <a:cubicBezTo>
                    <a:pt x="965" y="928"/>
                    <a:pt x="854" y="910"/>
                    <a:pt x="743" y="928"/>
                  </a:cubicBezTo>
                  <a:cubicBezTo>
                    <a:pt x="613" y="965"/>
                    <a:pt x="502" y="1077"/>
                    <a:pt x="502" y="1077"/>
                  </a:cubicBezTo>
                  <a:cubicBezTo>
                    <a:pt x="502" y="1077"/>
                    <a:pt x="409" y="1132"/>
                    <a:pt x="390" y="1225"/>
                  </a:cubicBezTo>
                  <a:cubicBezTo>
                    <a:pt x="372" y="1336"/>
                    <a:pt x="297" y="1466"/>
                    <a:pt x="297" y="1652"/>
                  </a:cubicBezTo>
                  <a:cubicBezTo>
                    <a:pt x="297" y="1837"/>
                    <a:pt x="446" y="2078"/>
                    <a:pt x="372" y="2152"/>
                  </a:cubicBezTo>
                  <a:cubicBezTo>
                    <a:pt x="279" y="2245"/>
                    <a:pt x="112" y="2301"/>
                    <a:pt x="56" y="2486"/>
                  </a:cubicBezTo>
                  <a:cubicBezTo>
                    <a:pt x="0" y="2691"/>
                    <a:pt x="38" y="3006"/>
                    <a:pt x="94" y="3117"/>
                  </a:cubicBezTo>
                  <a:cubicBezTo>
                    <a:pt x="149" y="3228"/>
                    <a:pt x="205" y="3228"/>
                    <a:pt x="186" y="3284"/>
                  </a:cubicBezTo>
                  <a:cubicBezTo>
                    <a:pt x="149" y="3340"/>
                    <a:pt x="168" y="3488"/>
                    <a:pt x="316" y="3525"/>
                  </a:cubicBezTo>
                  <a:cubicBezTo>
                    <a:pt x="465" y="3581"/>
                    <a:pt x="465" y="3525"/>
                    <a:pt x="594" y="3525"/>
                  </a:cubicBezTo>
                  <a:cubicBezTo>
                    <a:pt x="706" y="3525"/>
                    <a:pt x="780" y="3544"/>
                    <a:pt x="854" y="3395"/>
                  </a:cubicBezTo>
                  <a:cubicBezTo>
                    <a:pt x="928" y="3247"/>
                    <a:pt x="1003" y="3080"/>
                    <a:pt x="1021" y="2968"/>
                  </a:cubicBezTo>
                  <a:cubicBezTo>
                    <a:pt x="1039" y="2839"/>
                    <a:pt x="1299" y="2412"/>
                    <a:pt x="1374" y="2264"/>
                  </a:cubicBezTo>
                  <a:cubicBezTo>
                    <a:pt x="1448" y="2097"/>
                    <a:pt x="1633" y="1633"/>
                    <a:pt x="1633" y="1522"/>
                  </a:cubicBezTo>
                  <a:cubicBezTo>
                    <a:pt x="1633" y="1410"/>
                    <a:pt x="1596" y="1410"/>
                    <a:pt x="1596" y="1336"/>
                  </a:cubicBezTo>
                  <a:cubicBezTo>
                    <a:pt x="1615" y="1262"/>
                    <a:pt x="1689" y="1169"/>
                    <a:pt x="1745" y="1132"/>
                  </a:cubicBezTo>
                  <a:cubicBezTo>
                    <a:pt x="1819" y="1095"/>
                    <a:pt x="1875" y="1039"/>
                    <a:pt x="1930" y="1039"/>
                  </a:cubicBezTo>
                  <a:cubicBezTo>
                    <a:pt x="1967" y="1039"/>
                    <a:pt x="1893" y="854"/>
                    <a:pt x="1893" y="761"/>
                  </a:cubicBezTo>
                  <a:cubicBezTo>
                    <a:pt x="1893" y="668"/>
                    <a:pt x="1911" y="501"/>
                    <a:pt x="1819" y="371"/>
                  </a:cubicBezTo>
                  <a:cubicBezTo>
                    <a:pt x="1745" y="223"/>
                    <a:pt x="1745" y="0"/>
                    <a:pt x="1596" y="75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1" name="Freeform 49"/>
            <p:cNvSpPr>
              <a:spLocks noChangeArrowheads="1"/>
            </p:cNvSpPr>
            <p:nvPr/>
          </p:nvSpPr>
          <p:spPr bwMode="auto">
            <a:xfrm>
              <a:off x="7392988" y="6143625"/>
              <a:ext cx="80962" cy="73025"/>
            </a:xfrm>
            <a:custGeom>
              <a:avLst/>
              <a:gdLst>
                <a:gd name="T0" fmla="*/ 37 w 223"/>
                <a:gd name="T1" fmla="*/ 55 h 205"/>
                <a:gd name="T2" fmla="*/ 37 w 223"/>
                <a:gd name="T3" fmla="*/ 55 h 205"/>
                <a:gd name="T4" fmla="*/ 74 w 223"/>
                <a:gd name="T5" fmla="*/ 185 h 205"/>
                <a:gd name="T6" fmla="*/ 148 w 223"/>
                <a:gd name="T7" fmla="*/ 55 h 205"/>
                <a:gd name="T8" fmla="*/ 37 w 223"/>
                <a:gd name="T9" fmla="*/ 5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205">
                  <a:moveTo>
                    <a:pt x="37" y="55"/>
                  </a:moveTo>
                  <a:lnTo>
                    <a:pt x="37" y="55"/>
                  </a:lnTo>
                  <a:cubicBezTo>
                    <a:pt x="37" y="55"/>
                    <a:pt x="0" y="204"/>
                    <a:pt x="74" y="185"/>
                  </a:cubicBezTo>
                  <a:cubicBezTo>
                    <a:pt x="130" y="167"/>
                    <a:pt x="222" y="93"/>
                    <a:pt x="148" y="55"/>
                  </a:cubicBezTo>
                  <a:cubicBezTo>
                    <a:pt x="74" y="18"/>
                    <a:pt x="37" y="0"/>
                    <a:pt x="37" y="55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2" name="Freeform 50"/>
            <p:cNvSpPr>
              <a:spLocks noChangeArrowheads="1"/>
            </p:cNvSpPr>
            <p:nvPr/>
          </p:nvSpPr>
          <p:spPr bwMode="auto">
            <a:xfrm>
              <a:off x="7567613" y="6083300"/>
              <a:ext cx="80962" cy="66675"/>
            </a:xfrm>
            <a:custGeom>
              <a:avLst/>
              <a:gdLst>
                <a:gd name="T0" fmla="*/ 93 w 223"/>
                <a:gd name="T1" fmla="*/ 37 h 186"/>
                <a:gd name="T2" fmla="*/ 93 w 223"/>
                <a:gd name="T3" fmla="*/ 37 h 186"/>
                <a:gd name="T4" fmla="*/ 19 w 223"/>
                <a:gd name="T5" fmla="*/ 55 h 186"/>
                <a:gd name="T6" fmla="*/ 93 w 223"/>
                <a:gd name="T7" fmla="*/ 148 h 186"/>
                <a:gd name="T8" fmla="*/ 204 w 223"/>
                <a:gd name="T9" fmla="*/ 55 h 186"/>
                <a:gd name="T10" fmla="*/ 93 w 223"/>
                <a:gd name="T11" fmla="*/ 3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186">
                  <a:moveTo>
                    <a:pt x="93" y="37"/>
                  </a:moveTo>
                  <a:lnTo>
                    <a:pt x="93" y="37"/>
                  </a:lnTo>
                  <a:cubicBezTo>
                    <a:pt x="93" y="37"/>
                    <a:pt x="37" y="0"/>
                    <a:pt x="19" y="55"/>
                  </a:cubicBezTo>
                  <a:cubicBezTo>
                    <a:pt x="0" y="111"/>
                    <a:pt x="37" y="185"/>
                    <a:pt x="93" y="148"/>
                  </a:cubicBezTo>
                  <a:cubicBezTo>
                    <a:pt x="148" y="111"/>
                    <a:pt x="186" y="111"/>
                    <a:pt x="204" y="55"/>
                  </a:cubicBezTo>
                  <a:cubicBezTo>
                    <a:pt x="222" y="0"/>
                    <a:pt x="186" y="0"/>
                    <a:pt x="93" y="37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3" name="Freeform 51"/>
            <p:cNvSpPr>
              <a:spLocks noChangeArrowheads="1"/>
            </p:cNvSpPr>
            <p:nvPr/>
          </p:nvSpPr>
          <p:spPr bwMode="auto">
            <a:xfrm>
              <a:off x="7586663" y="4579938"/>
              <a:ext cx="80962" cy="87312"/>
            </a:xfrm>
            <a:custGeom>
              <a:avLst/>
              <a:gdLst>
                <a:gd name="T0" fmla="*/ 37 w 223"/>
                <a:gd name="T1" fmla="*/ 37 h 242"/>
                <a:gd name="T2" fmla="*/ 37 w 223"/>
                <a:gd name="T3" fmla="*/ 37 h 242"/>
                <a:gd name="T4" fmla="*/ 18 w 223"/>
                <a:gd name="T5" fmla="*/ 148 h 242"/>
                <a:gd name="T6" fmla="*/ 92 w 223"/>
                <a:gd name="T7" fmla="*/ 241 h 242"/>
                <a:gd name="T8" fmla="*/ 185 w 223"/>
                <a:gd name="T9" fmla="*/ 148 h 242"/>
                <a:gd name="T10" fmla="*/ 37 w 223"/>
                <a:gd name="T11" fmla="*/ 3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242">
                  <a:moveTo>
                    <a:pt x="37" y="37"/>
                  </a:moveTo>
                  <a:lnTo>
                    <a:pt x="37" y="37"/>
                  </a:lnTo>
                  <a:cubicBezTo>
                    <a:pt x="0" y="56"/>
                    <a:pt x="18" y="148"/>
                    <a:pt x="18" y="148"/>
                  </a:cubicBezTo>
                  <a:cubicBezTo>
                    <a:pt x="18" y="148"/>
                    <a:pt x="0" y="241"/>
                    <a:pt x="92" y="241"/>
                  </a:cubicBezTo>
                  <a:cubicBezTo>
                    <a:pt x="166" y="241"/>
                    <a:pt x="222" y="186"/>
                    <a:pt x="185" y="148"/>
                  </a:cubicBezTo>
                  <a:cubicBezTo>
                    <a:pt x="148" y="112"/>
                    <a:pt x="92" y="0"/>
                    <a:pt x="37" y="37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4" name="Freeform 52"/>
            <p:cNvSpPr>
              <a:spLocks noChangeArrowheads="1"/>
            </p:cNvSpPr>
            <p:nvPr/>
          </p:nvSpPr>
          <p:spPr bwMode="auto">
            <a:xfrm>
              <a:off x="949325" y="2905125"/>
              <a:ext cx="53975" cy="93663"/>
            </a:xfrm>
            <a:custGeom>
              <a:avLst/>
              <a:gdLst>
                <a:gd name="T0" fmla="*/ 36 w 149"/>
                <a:gd name="T1" fmla="*/ 19 h 261"/>
                <a:gd name="T2" fmla="*/ 36 w 149"/>
                <a:gd name="T3" fmla="*/ 19 h 261"/>
                <a:gd name="T4" fmla="*/ 0 w 149"/>
                <a:gd name="T5" fmla="*/ 148 h 261"/>
                <a:gd name="T6" fmla="*/ 111 w 149"/>
                <a:gd name="T7" fmla="*/ 204 h 261"/>
                <a:gd name="T8" fmla="*/ 74 w 149"/>
                <a:gd name="T9" fmla="*/ 93 h 261"/>
                <a:gd name="T10" fmla="*/ 36 w 149"/>
                <a:gd name="T11" fmla="*/ 1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261">
                  <a:moveTo>
                    <a:pt x="36" y="19"/>
                  </a:moveTo>
                  <a:lnTo>
                    <a:pt x="36" y="19"/>
                  </a:lnTo>
                  <a:cubicBezTo>
                    <a:pt x="36" y="19"/>
                    <a:pt x="0" y="111"/>
                    <a:pt x="0" y="148"/>
                  </a:cubicBezTo>
                  <a:cubicBezTo>
                    <a:pt x="0" y="185"/>
                    <a:pt x="74" y="260"/>
                    <a:pt x="111" y="204"/>
                  </a:cubicBezTo>
                  <a:cubicBezTo>
                    <a:pt x="148" y="130"/>
                    <a:pt x="74" y="93"/>
                    <a:pt x="74" y="93"/>
                  </a:cubicBezTo>
                  <a:cubicBezTo>
                    <a:pt x="74" y="93"/>
                    <a:pt x="74" y="0"/>
                    <a:pt x="36" y="19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5" name="Freeform 53"/>
            <p:cNvSpPr>
              <a:spLocks noChangeArrowheads="1"/>
            </p:cNvSpPr>
            <p:nvPr/>
          </p:nvSpPr>
          <p:spPr bwMode="auto">
            <a:xfrm>
              <a:off x="1430338" y="1589088"/>
              <a:ext cx="87312" cy="41275"/>
            </a:xfrm>
            <a:custGeom>
              <a:avLst/>
              <a:gdLst>
                <a:gd name="T0" fmla="*/ 93 w 242"/>
                <a:gd name="T1" fmla="*/ 0 h 113"/>
                <a:gd name="T2" fmla="*/ 93 w 242"/>
                <a:gd name="T3" fmla="*/ 0 h 113"/>
                <a:gd name="T4" fmla="*/ 19 w 242"/>
                <a:gd name="T5" fmla="*/ 56 h 113"/>
                <a:gd name="T6" fmla="*/ 130 w 242"/>
                <a:gd name="T7" fmla="*/ 112 h 113"/>
                <a:gd name="T8" fmla="*/ 93 w 242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113">
                  <a:moveTo>
                    <a:pt x="93" y="0"/>
                  </a:moveTo>
                  <a:lnTo>
                    <a:pt x="93" y="0"/>
                  </a:lnTo>
                  <a:cubicBezTo>
                    <a:pt x="93" y="0"/>
                    <a:pt x="0" y="19"/>
                    <a:pt x="19" y="56"/>
                  </a:cubicBezTo>
                  <a:cubicBezTo>
                    <a:pt x="55" y="93"/>
                    <a:pt x="130" y="112"/>
                    <a:pt x="130" y="112"/>
                  </a:cubicBezTo>
                  <a:cubicBezTo>
                    <a:pt x="130" y="112"/>
                    <a:pt x="241" y="19"/>
                    <a:pt x="93" y="0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6" name="Freeform 54"/>
            <p:cNvSpPr>
              <a:spLocks noChangeArrowheads="1"/>
            </p:cNvSpPr>
            <p:nvPr/>
          </p:nvSpPr>
          <p:spPr bwMode="auto">
            <a:xfrm>
              <a:off x="1357313" y="1555750"/>
              <a:ext cx="47625" cy="20638"/>
            </a:xfrm>
            <a:custGeom>
              <a:avLst/>
              <a:gdLst>
                <a:gd name="T0" fmla="*/ 0 w 131"/>
                <a:gd name="T1" fmla="*/ 0 h 56"/>
                <a:gd name="T2" fmla="*/ 0 w 131"/>
                <a:gd name="T3" fmla="*/ 0 h 56"/>
                <a:gd name="T4" fmla="*/ 18 w 131"/>
                <a:gd name="T5" fmla="*/ 55 h 56"/>
                <a:gd name="T6" fmla="*/ 0 w 131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56">
                  <a:moveTo>
                    <a:pt x="0" y="0"/>
                  </a:moveTo>
                  <a:lnTo>
                    <a:pt x="0" y="0"/>
                  </a:ln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30" y="0"/>
                    <a:pt x="0" y="0"/>
                  </a:cubicBezTo>
                </a:path>
              </a:pathLst>
            </a:custGeom>
            <a:grpFill/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7" name="Freeform 55"/>
            <p:cNvSpPr>
              <a:spLocks noChangeArrowheads="1"/>
            </p:cNvSpPr>
            <p:nvPr/>
          </p:nvSpPr>
          <p:spPr bwMode="auto">
            <a:xfrm>
              <a:off x="1663700" y="1582738"/>
              <a:ext cx="53975" cy="66675"/>
            </a:xfrm>
            <a:custGeom>
              <a:avLst/>
              <a:gdLst>
                <a:gd name="T0" fmla="*/ 56 w 149"/>
                <a:gd name="T1" fmla="*/ 0 h 186"/>
                <a:gd name="T2" fmla="*/ 56 w 149"/>
                <a:gd name="T3" fmla="*/ 0 h 186"/>
                <a:gd name="T4" fmla="*/ 0 w 149"/>
                <a:gd name="T5" fmla="*/ 74 h 186"/>
                <a:gd name="T6" fmla="*/ 74 w 149"/>
                <a:gd name="T7" fmla="*/ 111 h 186"/>
                <a:gd name="T8" fmla="*/ 56 w 149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86">
                  <a:moveTo>
                    <a:pt x="56" y="0"/>
                  </a:moveTo>
                  <a:lnTo>
                    <a:pt x="56" y="0"/>
                  </a:ln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37" y="185"/>
                    <a:pt x="74" y="111"/>
                  </a:cubicBezTo>
                  <a:cubicBezTo>
                    <a:pt x="93" y="37"/>
                    <a:pt x="148" y="0"/>
                    <a:pt x="56" y="0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8" name="Freeform 56"/>
            <p:cNvSpPr>
              <a:spLocks noChangeArrowheads="1"/>
            </p:cNvSpPr>
            <p:nvPr/>
          </p:nvSpPr>
          <p:spPr bwMode="auto">
            <a:xfrm>
              <a:off x="1717675" y="1509713"/>
              <a:ext cx="41275" cy="47625"/>
            </a:xfrm>
            <a:custGeom>
              <a:avLst/>
              <a:gdLst>
                <a:gd name="T0" fmla="*/ 0 w 113"/>
                <a:gd name="T1" fmla="*/ 0 h 131"/>
                <a:gd name="T2" fmla="*/ 0 w 113"/>
                <a:gd name="T3" fmla="*/ 0 h 131"/>
                <a:gd name="T4" fmla="*/ 19 w 113"/>
                <a:gd name="T5" fmla="*/ 130 h 131"/>
                <a:gd name="T6" fmla="*/ 0 w 11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31">
                  <a:moveTo>
                    <a:pt x="0" y="0"/>
                  </a:moveTo>
                  <a:lnTo>
                    <a:pt x="0" y="0"/>
                  </a:ln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12" y="0"/>
                    <a:pt x="0" y="0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59" name="Freeform 57"/>
            <p:cNvSpPr>
              <a:spLocks noChangeArrowheads="1"/>
            </p:cNvSpPr>
            <p:nvPr/>
          </p:nvSpPr>
          <p:spPr bwMode="auto">
            <a:xfrm>
              <a:off x="1490663" y="1101725"/>
              <a:ext cx="39687" cy="66675"/>
            </a:xfrm>
            <a:custGeom>
              <a:avLst/>
              <a:gdLst>
                <a:gd name="T0" fmla="*/ 18 w 112"/>
                <a:gd name="T1" fmla="*/ 0 h 186"/>
                <a:gd name="T2" fmla="*/ 18 w 112"/>
                <a:gd name="T3" fmla="*/ 0 h 186"/>
                <a:gd name="T4" fmla="*/ 0 w 112"/>
                <a:gd name="T5" fmla="*/ 74 h 186"/>
                <a:gd name="T6" fmla="*/ 111 w 112"/>
                <a:gd name="T7" fmla="*/ 130 h 186"/>
                <a:gd name="T8" fmla="*/ 18 w 112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86">
                  <a:moveTo>
                    <a:pt x="18" y="0"/>
                  </a:moveTo>
                  <a:lnTo>
                    <a:pt x="18" y="0"/>
                  </a:ln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111" y="185"/>
                    <a:pt x="111" y="130"/>
                  </a:cubicBezTo>
                  <a:cubicBezTo>
                    <a:pt x="111" y="74"/>
                    <a:pt x="74" y="19"/>
                    <a:pt x="18" y="0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0" name="Freeform 65"/>
            <p:cNvSpPr>
              <a:spLocks noChangeArrowheads="1"/>
            </p:cNvSpPr>
            <p:nvPr/>
          </p:nvSpPr>
          <p:spPr bwMode="auto">
            <a:xfrm>
              <a:off x="1417638" y="2938463"/>
              <a:ext cx="260350" cy="80962"/>
            </a:xfrm>
            <a:custGeom>
              <a:avLst/>
              <a:gdLst>
                <a:gd name="T0" fmla="*/ 74 w 724"/>
                <a:gd name="T1" fmla="*/ 37 h 223"/>
                <a:gd name="T2" fmla="*/ 74 w 724"/>
                <a:gd name="T3" fmla="*/ 37 h 223"/>
                <a:gd name="T4" fmla="*/ 241 w 724"/>
                <a:gd name="T5" fmla="*/ 37 h 223"/>
                <a:gd name="T6" fmla="*/ 501 w 724"/>
                <a:gd name="T7" fmla="*/ 37 h 223"/>
                <a:gd name="T8" fmla="*/ 686 w 724"/>
                <a:gd name="T9" fmla="*/ 92 h 223"/>
                <a:gd name="T10" fmla="*/ 575 w 724"/>
                <a:gd name="T11" fmla="*/ 203 h 223"/>
                <a:gd name="T12" fmla="*/ 482 w 724"/>
                <a:gd name="T13" fmla="*/ 167 h 223"/>
                <a:gd name="T14" fmla="*/ 278 w 724"/>
                <a:gd name="T15" fmla="*/ 167 h 223"/>
                <a:gd name="T16" fmla="*/ 92 w 724"/>
                <a:gd name="T17" fmla="*/ 203 h 223"/>
                <a:gd name="T18" fmla="*/ 0 w 724"/>
                <a:gd name="T19" fmla="*/ 222 h 223"/>
                <a:gd name="T20" fmla="*/ 74 w 724"/>
                <a:gd name="T21" fmla="*/ 111 h 223"/>
                <a:gd name="T22" fmla="*/ 74 w 724"/>
                <a:gd name="T23" fmla="*/ 3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4" h="223">
                  <a:moveTo>
                    <a:pt x="74" y="37"/>
                  </a:moveTo>
                  <a:lnTo>
                    <a:pt x="74" y="37"/>
                  </a:lnTo>
                  <a:cubicBezTo>
                    <a:pt x="74" y="37"/>
                    <a:pt x="111" y="0"/>
                    <a:pt x="241" y="37"/>
                  </a:cubicBezTo>
                  <a:cubicBezTo>
                    <a:pt x="371" y="55"/>
                    <a:pt x="389" y="37"/>
                    <a:pt x="501" y="37"/>
                  </a:cubicBezTo>
                  <a:cubicBezTo>
                    <a:pt x="593" y="55"/>
                    <a:pt x="723" y="18"/>
                    <a:pt x="686" y="92"/>
                  </a:cubicBezTo>
                  <a:cubicBezTo>
                    <a:pt x="649" y="167"/>
                    <a:pt x="668" y="185"/>
                    <a:pt x="575" y="203"/>
                  </a:cubicBezTo>
                  <a:cubicBezTo>
                    <a:pt x="482" y="222"/>
                    <a:pt x="519" y="167"/>
                    <a:pt x="482" y="167"/>
                  </a:cubicBezTo>
                  <a:cubicBezTo>
                    <a:pt x="427" y="167"/>
                    <a:pt x="334" y="129"/>
                    <a:pt x="278" y="167"/>
                  </a:cubicBezTo>
                  <a:cubicBezTo>
                    <a:pt x="204" y="203"/>
                    <a:pt x="148" y="203"/>
                    <a:pt x="92" y="203"/>
                  </a:cubicBezTo>
                  <a:cubicBezTo>
                    <a:pt x="56" y="203"/>
                    <a:pt x="0" y="222"/>
                    <a:pt x="0" y="222"/>
                  </a:cubicBezTo>
                  <a:cubicBezTo>
                    <a:pt x="0" y="222"/>
                    <a:pt x="74" y="129"/>
                    <a:pt x="74" y="111"/>
                  </a:cubicBezTo>
                  <a:cubicBezTo>
                    <a:pt x="74" y="74"/>
                    <a:pt x="148" y="55"/>
                    <a:pt x="74" y="37"/>
                  </a:cubicBezTo>
                </a:path>
              </a:pathLst>
            </a:custGeom>
            <a:solidFill>
              <a:schemeClr val="accent1"/>
            </a:solidFill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1" name="Freeform 66"/>
            <p:cNvSpPr>
              <a:spLocks noChangeArrowheads="1"/>
            </p:cNvSpPr>
            <p:nvPr/>
          </p:nvSpPr>
          <p:spPr bwMode="auto">
            <a:xfrm>
              <a:off x="3440113" y="4127500"/>
              <a:ext cx="33337" cy="53975"/>
            </a:xfrm>
            <a:custGeom>
              <a:avLst/>
              <a:gdLst>
                <a:gd name="T0" fmla="*/ 37 w 93"/>
                <a:gd name="T1" fmla="*/ 37 h 148"/>
                <a:gd name="T2" fmla="*/ 37 w 93"/>
                <a:gd name="T3" fmla="*/ 37 h 148"/>
                <a:gd name="T4" fmla="*/ 0 w 93"/>
                <a:gd name="T5" fmla="*/ 129 h 148"/>
                <a:gd name="T6" fmla="*/ 92 w 93"/>
                <a:gd name="T7" fmla="*/ 110 h 148"/>
                <a:gd name="T8" fmla="*/ 37 w 93"/>
                <a:gd name="T9" fmla="*/ 3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48">
                  <a:moveTo>
                    <a:pt x="37" y="37"/>
                  </a:moveTo>
                  <a:lnTo>
                    <a:pt x="37" y="37"/>
                  </a:lnTo>
                  <a:cubicBezTo>
                    <a:pt x="37" y="37"/>
                    <a:pt x="0" y="91"/>
                    <a:pt x="0" y="129"/>
                  </a:cubicBezTo>
                  <a:cubicBezTo>
                    <a:pt x="18" y="147"/>
                    <a:pt x="92" y="147"/>
                    <a:pt x="92" y="110"/>
                  </a:cubicBezTo>
                  <a:cubicBezTo>
                    <a:pt x="92" y="91"/>
                    <a:pt x="92" y="0"/>
                    <a:pt x="37" y="37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2" name="Freeform 67"/>
            <p:cNvSpPr>
              <a:spLocks noChangeArrowheads="1"/>
            </p:cNvSpPr>
            <p:nvPr/>
          </p:nvSpPr>
          <p:spPr bwMode="auto">
            <a:xfrm>
              <a:off x="3506788" y="4025900"/>
              <a:ext cx="41275" cy="41275"/>
            </a:xfrm>
            <a:custGeom>
              <a:avLst/>
              <a:gdLst>
                <a:gd name="T0" fmla="*/ 19 w 113"/>
                <a:gd name="T1" fmla="*/ 56 h 113"/>
                <a:gd name="T2" fmla="*/ 19 w 113"/>
                <a:gd name="T3" fmla="*/ 56 h 113"/>
                <a:gd name="T4" fmla="*/ 19 w 113"/>
                <a:gd name="T5" fmla="*/ 112 h 113"/>
                <a:gd name="T6" fmla="*/ 93 w 113"/>
                <a:gd name="T7" fmla="*/ 74 h 113"/>
                <a:gd name="T8" fmla="*/ 19 w 113"/>
                <a:gd name="T9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19" y="56"/>
                  </a:moveTo>
                  <a:lnTo>
                    <a:pt x="19" y="56"/>
                  </a:lnTo>
                  <a:cubicBezTo>
                    <a:pt x="19" y="56"/>
                    <a:pt x="0" y="112"/>
                    <a:pt x="19" y="112"/>
                  </a:cubicBezTo>
                  <a:cubicBezTo>
                    <a:pt x="37" y="112"/>
                    <a:pt x="93" y="74"/>
                    <a:pt x="93" y="74"/>
                  </a:cubicBezTo>
                  <a:cubicBezTo>
                    <a:pt x="93" y="74"/>
                    <a:pt x="112" y="0"/>
                    <a:pt x="19" y="56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3" name="Freeform 68"/>
            <p:cNvSpPr>
              <a:spLocks noChangeArrowheads="1"/>
            </p:cNvSpPr>
            <p:nvPr/>
          </p:nvSpPr>
          <p:spPr bwMode="auto">
            <a:xfrm>
              <a:off x="3627438" y="3825875"/>
              <a:ext cx="66675" cy="73025"/>
            </a:xfrm>
            <a:custGeom>
              <a:avLst/>
              <a:gdLst>
                <a:gd name="T0" fmla="*/ 37 w 186"/>
                <a:gd name="T1" fmla="*/ 92 h 205"/>
                <a:gd name="T2" fmla="*/ 37 w 186"/>
                <a:gd name="T3" fmla="*/ 92 h 205"/>
                <a:gd name="T4" fmla="*/ 19 w 186"/>
                <a:gd name="T5" fmla="*/ 130 h 205"/>
                <a:gd name="T6" fmla="*/ 37 w 186"/>
                <a:gd name="T7" fmla="*/ 204 h 205"/>
                <a:gd name="T8" fmla="*/ 130 w 186"/>
                <a:gd name="T9" fmla="*/ 167 h 205"/>
                <a:gd name="T10" fmla="*/ 149 w 186"/>
                <a:gd name="T11" fmla="*/ 56 h 205"/>
                <a:gd name="T12" fmla="*/ 37 w 186"/>
                <a:gd name="T13" fmla="*/ 9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05">
                  <a:moveTo>
                    <a:pt x="37" y="92"/>
                  </a:moveTo>
                  <a:lnTo>
                    <a:pt x="37" y="92"/>
                  </a:ln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0" y="185"/>
                    <a:pt x="37" y="204"/>
                  </a:cubicBezTo>
                  <a:cubicBezTo>
                    <a:pt x="74" y="204"/>
                    <a:pt x="74" y="185"/>
                    <a:pt x="130" y="167"/>
                  </a:cubicBezTo>
                  <a:cubicBezTo>
                    <a:pt x="167" y="130"/>
                    <a:pt x="185" y="74"/>
                    <a:pt x="149" y="56"/>
                  </a:cubicBezTo>
                  <a:cubicBezTo>
                    <a:pt x="130" y="37"/>
                    <a:pt x="56" y="0"/>
                    <a:pt x="37" y="92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4" name="Freeform 69"/>
            <p:cNvSpPr>
              <a:spLocks noChangeArrowheads="1"/>
            </p:cNvSpPr>
            <p:nvPr/>
          </p:nvSpPr>
          <p:spPr bwMode="auto">
            <a:xfrm>
              <a:off x="1390650" y="1670050"/>
              <a:ext cx="768350" cy="614363"/>
            </a:xfrm>
            <a:custGeom>
              <a:avLst/>
              <a:gdLst>
                <a:gd name="T0" fmla="*/ 964 w 2134"/>
                <a:gd name="T1" fmla="*/ 37 h 1708"/>
                <a:gd name="T2" fmla="*/ 964 w 2134"/>
                <a:gd name="T3" fmla="*/ 37 h 1708"/>
                <a:gd name="T4" fmla="*/ 2133 w 2134"/>
                <a:gd name="T5" fmla="*/ 0 h 1708"/>
                <a:gd name="T6" fmla="*/ 2133 w 2134"/>
                <a:gd name="T7" fmla="*/ 519 h 1708"/>
                <a:gd name="T8" fmla="*/ 1279 w 2134"/>
                <a:gd name="T9" fmla="*/ 538 h 1708"/>
                <a:gd name="T10" fmla="*/ 1261 w 2134"/>
                <a:gd name="T11" fmla="*/ 890 h 1708"/>
                <a:gd name="T12" fmla="*/ 1243 w 2134"/>
                <a:gd name="T13" fmla="*/ 1131 h 1708"/>
                <a:gd name="T14" fmla="*/ 1057 w 2134"/>
                <a:gd name="T15" fmla="*/ 1280 h 1708"/>
                <a:gd name="T16" fmla="*/ 1020 w 2134"/>
                <a:gd name="T17" fmla="*/ 1410 h 1708"/>
                <a:gd name="T18" fmla="*/ 1020 w 2134"/>
                <a:gd name="T19" fmla="*/ 1596 h 1708"/>
                <a:gd name="T20" fmla="*/ 964 w 2134"/>
                <a:gd name="T21" fmla="*/ 1707 h 1708"/>
                <a:gd name="T22" fmla="*/ 0 w 2134"/>
                <a:gd name="T23" fmla="*/ 1632 h 1708"/>
                <a:gd name="T24" fmla="*/ 55 w 2134"/>
                <a:gd name="T25" fmla="*/ 1502 h 1708"/>
                <a:gd name="T26" fmla="*/ 92 w 2134"/>
                <a:gd name="T27" fmla="*/ 1447 h 1708"/>
                <a:gd name="T28" fmla="*/ 148 w 2134"/>
                <a:gd name="T29" fmla="*/ 1336 h 1708"/>
                <a:gd name="T30" fmla="*/ 296 w 2134"/>
                <a:gd name="T31" fmla="*/ 1095 h 1708"/>
                <a:gd name="T32" fmla="*/ 426 w 2134"/>
                <a:gd name="T33" fmla="*/ 854 h 1708"/>
                <a:gd name="T34" fmla="*/ 575 w 2134"/>
                <a:gd name="T35" fmla="*/ 760 h 1708"/>
                <a:gd name="T36" fmla="*/ 612 w 2134"/>
                <a:gd name="T37" fmla="*/ 649 h 1708"/>
                <a:gd name="T38" fmla="*/ 649 w 2134"/>
                <a:gd name="T39" fmla="*/ 464 h 1708"/>
                <a:gd name="T40" fmla="*/ 908 w 2134"/>
                <a:gd name="T41" fmla="*/ 186 h 1708"/>
                <a:gd name="T42" fmla="*/ 964 w 2134"/>
                <a:gd name="T43" fmla="*/ 37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34" h="1708">
                  <a:moveTo>
                    <a:pt x="964" y="37"/>
                  </a:moveTo>
                  <a:lnTo>
                    <a:pt x="964" y="37"/>
                  </a:lnTo>
                  <a:cubicBezTo>
                    <a:pt x="2133" y="0"/>
                    <a:pt x="2133" y="0"/>
                    <a:pt x="2133" y="0"/>
                  </a:cubicBezTo>
                  <a:cubicBezTo>
                    <a:pt x="2133" y="519"/>
                    <a:pt x="2133" y="519"/>
                    <a:pt x="2133" y="519"/>
                  </a:cubicBezTo>
                  <a:cubicBezTo>
                    <a:pt x="1279" y="538"/>
                    <a:pt x="1279" y="538"/>
                    <a:pt x="1279" y="538"/>
                  </a:cubicBezTo>
                  <a:cubicBezTo>
                    <a:pt x="1279" y="538"/>
                    <a:pt x="1261" y="872"/>
                    <a:pt x="1261" y="890"/>
                  </a:cubicBezTo>
                  <a:cubicBezTo>
                    <a:pt x="1261" y="928"/>
                    <a:pt x="1279" y="1076"/>
                    <a:pt x="1243" y="1131"/>
                  </a:cubicBezTo>
                  <a:cubicBezTo>
                    <a:pt x="1205" y="1169"/>
                    <a:pt x="1057" y="1243"/>
                    <a:pt x="1057" y="1280"/>
                  </a:cubicBezTo>
                  <a:cubicBezTo>
                    <a:pt x="1038" y="1299"/>
                    <a:pt x="1020" y="1373"/>
                    <a:pt x="1020" y="1410"/>
                  </a:cubicBezTo>
                  <a:cubicBezTo>
                    <a:pt x="1020" y="1447"/>
                    <a:pt x="1038" y="1558"/>
                    <a:pt x="1020" y="1596"/>
                  </a:cubicBezTo>
                  <a:cubicBezTo>
                    <a:pt x="1020" y="1614"/>
                    <a:pt x="983" y="1707"/>
                    <a:pt x="964" y="1707"/>
                  </a:cubicBezTo>
                  <a:cubicBezTo>
                    <a:pt x="0" y="1632"/>
                    <a:pt x="0" y="1632"/>
                    <a:pt x="0" y="1632"/>
                  </a:cubicBezTo>
                  <a:cubicBezTo>
                    <a:pt x="0" y="1632"/>
                    <a:pt x="18" y="1540"/>
                    <a:pt x="55" y="1502"/>
                  </a:cubicBezTo>
                  <a:cubicBezTo>
                    <a:pt x="55" y="1502"/>
                    <a:pt x="92" y="1484"/>
                    <a:pt x="92" y="1447"/>
                  </a:cubicBezTo>
                  <a:cubicBezTo>
                    <a:pt x="92" y="1447"/>
                    <a:pt x="92" y="1373"/>
                    <a:pt x="148" y="1336"/>
                  </a:cubicBezTo>
                  <a:cubicBezTo>
                    <a:pt x="222" y="1280"/>
                    <a:pt x="296" y="1095"/>
                    <a:pt x="296" y="1095"/>
                  </a:cubicBezTo>
                  <a:cubicBezTo>
                    <a:pt x="296" y="1095"/>
                    <a:pt x="389" y="872"/>
                    <a:pt x="426" y="854"/>
                  </a:cubicBezTo>
                  <a:cubicBezTo>
                    <a:pt x="445" y="835"/>
                    <a:pt x="501" y="779"/>
                    <a:pt x="575" y="760"/>
                  </a:cubicBezTo>
                  <a:cubicBezTo>
                    <a:pt x="575" y="760"/>
                    <a:pt x="612" y="760"/>
                    <a:pt x="612" y="649"/>
                  </a:cubicBezTo>
                  <a:cubicBezTo>
                    <a:pt x="612" y="649"/>
                    <a:pt x="593" y="519"/>
                    <a:pt x="649" y="464"/>
                  </a:cubicBezTo>
                  <a:cubicBezTo>
                    <a:pt x="723" y="389"/>
                    <a:pt x="890" y="222"/>
                    <a:pt x="908" y="186"/>
                  </a:cubicBezTo>
                  <a:cubicBezTo>
                    <a:pt x="927" y="167"/>
                    <a:pt x="983" y="56"/>
                    <a:pt x="964" y="37"/>
                  </a:cubicBezTo>
                </a:path>
              </a:pathLst>
            </a:custGeom>
            <a:solidFill>
              <a:schemeClr val="tx2"/>
            </a:solidFill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5" name="Freeform 70"/>
            <p:cNvSpPr>
              <a:spLocks noChangeArrowheads="1"/>
            </p:cNvSpPr>
            <p:nvPr/>
          </p:nvSpPr>
          <p:spPr bwMode="auto">
            <a:xfrm>
              <a:off x="5849938" y="5014913"/>
              <a:ext cx="127000" cy="487362"/>
            </a:xfrm>
            <a:custGeom>
              <a:avLst/>
              <a:gdLst>
                <a:gd name="T0" fmla="*/ 38 w 354"/>
                <a:gd name="T1" fmla="*/ 55 h 1355"/>
                <a:gd name="T2" fmla="*/ 38 w 354"/>
                <a:gd name="T3" fmla="*/ 55 h 1355"/>
                <a:gd name="T4" fmla="*/ 38 w 354"/>
                <a:gd name="T5" fmla="*/ 204 h 1355"/>
                <a:gd name="T6" fmla="*/ 38 w 354"/>
                <a:gd name="T7" fmla="*/ 371 h 1355"/>
                <a:gd name="T8" fmla="*/ 19 w 354"/>
                <a:gd name="T9" fmla="*/ 464 h 1355"/>
                <a:gd name="T10" fmla="*/ 56 w 354"/>
                <a:gd name="T11" fmla="*/ 538 h 1355"/>
                <a:gd name="T12" fmla="*/ 19 w 354"/>
                <a:gd name="T13" fmla="*/ 686 h 1355"/>
                <a:gd name="T14" fmla="*/ 19 w 354"/>
                <a:gd name="T15" fmla="*/ 816 h 1355"/>
                <a:gd name="T16" fmla="*/ 75 w 354"/>
                <a:gd name="T17" fmla="*/ 1002 h 1355"/>
                <a:gd name="T18" fmla="*/ 112 w 354"/>
                <a:gd name="T19" fmla="*/ 1076 h 1355"/>
                <a:gd name="T20" fmla="*/ 130 w 354"/>
                <a:gd name="T21" fmla="*/ 1187 h 1355"/>
                <a:gd name="T22" fmla="*/ 241 w 354"/>
                <a:gd name="T23" fmla="*/ 1243 h 1355"/>
                <a:gd name="T24" fmla="*/ 335 w 354"/>
                <a:gd name="T25" fmla="*/ 1280 h 1355"/>
                <a:gd name="T26" fmla="*/ 297 w 354"/>
                <a:gd name="T27" fmla="*/ 1094 h 1355"/>
                <a:gd name="T28" fmla="*/ 223 w 354"/>
                <a:gd name="T29" fmla="*/ 983 h 1355"/>
                <a:gd name="T30" fmla="*/ 205 w 354"/>
                <a:gd name="T31" fmla="*/ 761 h 1355"/>
                <a:gd name="T32" fmla="*/ 241 w 354"/>
                <a:gd name="T33" fmla="*/ 649 h 1355"/>
                <a:gd name="T34" fmla="*/ 260 w 354"/>
                <a:gd name="T35" fmla="*/ 464 h 1355"/>
                <a:gd name="T36" fmla="*/ 149 w 354"/>
                <a:gd name="T37" fmla="*/ 260 h 1355"/>
                <a:gd name="T38" fmla="*/ 112 w 354"/>
                <a:gd name="T39" fmla="*/ 93 h 1355"/>
                <a:gd name="T40" fmla="*/ 38 w 354"/>
                <a:gd name="T41" fmla="*/ 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4" h="1355">
                  <a:moveTo>
                    <a:pt x="38" y="55"/>
                  </a:moveTo>
                  <a:lnTo>
                    <a:pt x="38" y="55"/>
                  </a:lnTo>
                  <a:cubicBezTo>
                    <a:pt x="19" y="93"/>
                    <a:pt x="38" y="148"/>
                    <a:pt x="38" y="204"/>
                  </a:cubicBezTo>
                  <a:cubicBezTo>
                    <a:pt x="38" y="241"/>
                    <a:pt x="19" y="334"/>
                    <a:pt x="38" y="371"/>
                  </a:cubicBezTo>
                  <a:cubicBezTo>
                    <a:pt x="56" y="408"/>
                    <a:pt x="19" y="464"/>
                    <a:pt x="19" y="464"/>
                  </a:cubicBezTo>
                  <a:cubicBezTo>
                    <a:pt x="19" y="482"/>
                    <a:pt x="56" y="501"/>
                    <a:pt x="56" y="538"/>
                  </a:cubicBezTo>
                  <a:cubicBezTo>
                    <a:pt x="56" y="556"/>
                    <a:pt x="38" y="667"/>
                    <a:pt x="19" y="686"/>
                  </a:cubicBezTo>
                  <a:cubicBezTo>
                    <a:pt x="0" y="723"/>
                    <a:pt x="19" y="742"/>
                    <a:pt x="19" y="816"/>
                  </a:cubicBezTo>
                  <a:cubicBezTo>
                    <a:pt x="19" y="909"/>
                    <a:pt x="75" y="946"/>
                    <a:pt x="75" y="1002"/>
                  </a:cubicBezTo>
                  <a:cubicBezTo>
                    <a:pt x="93" y="1057"/>
                    <a:pt x="112" y="1020"/>
                    <a:pt x="112" y="1076"/>
                  </a:cubicBezTo>
                  <a:cubicBezTo>
                    <a:pt x="112" y="1132"/>
                    <a:pt x="112" y="1187"/>
                    <a:pt x="130" y="1187"/>
                  </a:cubicBezTo>
                  <a:cubicBezTo>
                    <a:pt x="167" y="1187"/>
                    <a:pt x="223" y="1206"/>
                    <a:pt x="241" y="1243"/>
                  </a:cubicBezTo>
                  <a:cubicBezTo>
                    <a:pt x="260" y="1261"/>
                    <a:pt x="316" y="1354"/>
                    <a:pt x="335" y="1280"/>
                  </a:cubicBezTo>
                  <a:cubicBezTo>
                    <a:pt x="353" y="1224"/>
                    <a:pt x="353" y="1150"/>
                    <a:pt x="297" y="1094"/>
                  </a:cubicBezTo>
                  <a:cubicBezTo>
                    <a:pt x="260" y="1020"/>
                    <a:pt x="223" y="1020"/>
                    <a:pt x="223" y="983"/>
                  </a:cubicBezTo>
                  <a:cubicBezTo>
                    <a:pt x="205" y="946"/>
                    <a:pt x="186" y="797"/>
                    <a:pt x="205" y="761"/>
                  </a:cubicBezTo>
                  <a:cubicBezTo>
                    <a:pt x="205" y="705"/>
                    <a:pt x="205" y="705"/>
                    <a:pt x="241" y="649"/>
                  </a:cubicBezTo>
                  <a:cubicBezTo>
                    <a:pt x="279" y="593"/>
                    <a:pt x="260" y="464"/>
                    <a:pt x="260" y="464"/>
                  </a:cubicBezTo>
                  <a:cubicBezTo>
                    <a:pt x="260" y="464"/>
                    <a:pt x="167" y="278"/>
                    <a:pt x="149" y="260"/>
                  </a:cubicBezTo>
                  <a:cubicBezTo>
                    <a:pt x="130" y="222"/>
                    <a:pt x="130" y="167"/>
                    <a:pt x="112" y="93"/>
                  </a:cubicBezTo>
                  <a:cubicBezTo>
                    <a:pt x="93" y="37"/>
                    <a:pt x="38" y="0"/>
                    <a:pt x="38" y="55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6" name="Freeform 71"/>
            <p:cNvSpPr>
              <a:spLocks noChangeArrowheads="1"/>
            </p:cNvSpPr>
            <p:nvPr/>
          </p:nvSpPr>
          <p:spPr bwMode="auto">
            <a:xfrm>
              <a:off x="5464175" y="5154613"/>
              <a:ext cx="60325" cy="60325"/>
            </a:xfrm>
            <a:custGeom>
              <a:avLst/>
              <a:gdLst>
                <a:gd name="T0" fmla="*/ 55 w 168"/>
                <a:gd name="T1" fmla="*/ 18 h 167"/>
                <a:gd name="T2" fmla="*/ 55 w 168"/>
                <a:gd name="T3" fmla="*/ 18 h 167"/>
                <a:gd name="T4" fmla="*/ 18 w 168"/>
                <a:gd name="T5" fmla="*/ 129 h 167"/>
                <a:gd name="T6" fmla="*/ 74 w 168"/>
                <a:gd name="T7" fmla="*/ 148 h 167"/>
                <a:gd name="T8" fmla="*/ 148 w 168"/>
                <a:gd name="T9" fmla="*/ 92 h 167"/>
                <a:gd name="T10" fmla="*/ 55 w 168"/>
                <a:gd name="T11" fmla="*/ 1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167">
                  <a:moveTo>
                    <a:pt x="55" y="18"/>
                  </a:moveTo>
                  <a:lnTo>
                    <a:pt x="55" y="18"/>
                  </a:lnTo>
                  <a:cubicBezTo>
                    <a:pt x="55" y="18"/>
                    <a:pt x="0" y="111"/>
                    <a:pt x="18" y="129"/>
                  </a:cubicBezTo>
                  <a:cubicBezTo>
                    <a:pt x="37" y="148"/>
                    <a:pt x="37" y="166"/>
                    <a:pt x="74" y="148"/>
                  </a:cubicBezTo>
                  <a:cubicBezTo>
                    <a:pt x="129" y="148"/>
                    <a:pt x="148" y="111"/>
                    <a:pt x="148" y="92"/>
                  </a:cubicBezTo>
                  <a:cubicBezTo>
                    <a:pt x="167" y="55"/>
                    <a:pt x="111" y="0"/>
                    <a:pt x="55" y="18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7" name="Freeform 72"/>
            <p:cNvSpPr>
              <a:spLocks noChangeArrowheads="1"/>
            </p:cNvSpPr>
            <p:nvPr/>
          </p:nvSpPr>
          <p:spPr bwMode="auto">
            <a:xfrm>
              <a:off x="5356225" y="4981575"/>
              <a:ext cx="66675" cy="80963"/>
            </a:xfrm>
            <a:custGeom>
              <a:avLst/>
              <a:gdLst>
                <a:gd name="T0" fmla="*/ 0 w 186"/>
                <a:gd name="T1" fmla="*/ 56 h 224"/>
                <a:gd name="T2" fmla="*/ 0 w 186"/>
                <a:gd name="T3" fmla="*/ 56 h 224"/>
                <a:gd name="T4" fmla="*/ 18 w 186"/>
                <a:gd name="T5" fmla="*/ 186 h 224"/>
                <a:gd name="T6" fmla="*/ 129 w 186"/>
                <a:gd name="T7" fmla="*/ 204 h 224"/>
                <a:gd name="T8" fmla="*/ 148 w 186"/>
                <a:gd name="T9" fmla="*/ 112 h 224"/>
                <a:gd name="T10" fmla="*/ 0 w 186"/>
                <a:gd name="T11" fmla="*/ 5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6" h="224">
                  <a:moveTo>
                    <a:pt x="0" y="56"/>
                  </a:moveTo>
                  <a:lnTo>
                    <a:pt x="0" y="56"/>
                  </a:lnTo>
                  <a:cubicBezTo>
                    <a:pt x="0" y="93"/>
                    <a:pt x="18" y="148"/>
                    <a:pt x="18" y="186"/>
                  </a:cubicBezTo>
                  <a:cubicBezTo>
                    <a:pt x="37" y="223"/>
                    <a:pt x="93" y="223"/>
                    <a:pt x="129" y="204"/>
                  </a:cubicBezTo>
                  <a:cubicBezTo>
                    <a:pt x="148" y="186"/>
                    <a:pt x="185" y="148"/>
                    <a:pt x="148" y="112"/>
                  </a:cubicBezTo>
                  <a:cubicBezTo>
                    <a:pt x="129" y="74"/>
                    <a:pt x="37" y="0"/>
                    <a:pt x="0" y="56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8" name="Freeform 73"/>
            <p:cNvSpPr>
              <a:spLocks noChangeArrowheads="1"/>
            </p:cNvSpPr>
            <p:nvPr/>
          </p:nvSpPr>
          <p:spPr bwMode="auto">
            <a:xfrm>
              <a:off x="5676900" y="4841875"/>
              <a:ext cx="93663" cy="114300"/>
            </a:xfrm>
            <a:custGeom>
              <a:avLst/>
              <a:gdLst>
                <a:gd name="T0" fmla="*/ 19 w 261"/>
                <a:gd name="T1" fmla="*/ 55 h 316"/>
                <a:gd name="T2" fmla="*/ 19 w 261"/>
                <a:gd name="T3" fmla="*/ 55 h 316"/>
                <a:gd name="T4" fmla="*/ 37 w 261"/>
                <a:gd name="T5" fmla="*/ 166 h 316"/>
                <a:gd name="T6" fmla="*/ 186 w 261"/>
                <a:gd name="T7" fmla="*/ 315 h 316"/>
                <a:gd name="T8" fmla="*/ 204 w 261"/>
                <a:gd name="T9" fmla="*/ 241 h 316"/>
                <a:gd name="T10" fmla="*/ 19 w 261"/>
                <a:gd name="T11" fmla="*/ 5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1" h="316">
                  <a:moveTo>
                    <a:pt x="19" y="55"/>
                  </a:moveTo>
                  <a:lnTo>
                    <a:pt x="19" y="55"/>
                  </a:lnTo>
                  <a:cubicBezTo>
                    <a:pt x="19" y="74"/>
                    <a:pt x="0" y="111"/>
                    <a:pt x="37" y="166"/>
                  </a:cubicBezTo>
                  <a:cubicBezTo>
                    <a:pt x="75" y="222"/>
                    <a:pt x="167" y="315"/>
                    <a:pt x="186" y="315"/>
                  </a:cubicBezTo>
                  <a:cubicBezTo>
                    <a:pt x="204" y="315"/>
                    <a:pt x="260" y="296"/>
                    <a:pt x="204" y="241"/>
                  </a:cubicBezTo>
                  <a:cubicBezTo>
                    <a:pt x="167" y="185"/>
                    <a:pt x="56" y="0"/>
                    <a:pt x="19" y="55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69" name="Freeform 74"/>
            <p:cNvSpPr>
              <a:spLocks noChangeArrowheads="1"/>
            </p:cNvSpPr>
            <p:nvPr/>
          </p:nvSpPr>
          <p:spPr bwMode="auto">
            <a:xfrm>
              <a:off x="5422900" y="4500563"/>
              <a:ext cx="214313" cy="487362"/>
            </a:xfrm>
            <a:custGeom>
              <a:avLst/>
              <a:gdLst>
                <a:gd name="T0" fmla="*/ 74 w 595"/>
                <a:gd name="T1" fmla="*/ 0 h 1355"/>
                <a:gd name="T2" fmla="*/ 74 w 595"/>
                <a:gd name="T3" fmla="*/ 0 h 1355"/>
                <a:gd name="T4" fmla="*/ 0 w 595"/>
                <a:gd name="T5" fmla="*/ 167 h 1355"/>
                <a:gd name="T6" fmla="*/ 56 w 595"/>
                <a:gd name="T7" fmla="*/ 446 h 1355"/>
                <a:gd name="T8" fmla="*/ 149 w 595"/>
                <a:gd name="T9" fmla="*/ 706 h 1355"/>
                <a:gd name="T10" fmla="*/ 223 w 595"/>
                <a:gd name="T11" fmla="*/ 965 h 1355"/>
                <a:gd name="T12" fmla="*/ 260 w 595"/>
                <a:gd name="T13" fmla="*/ 1151 h 1355"/>
                <a:gd name="T14" fmla="*/ 390 w 595"/>
                <a:gd name="T15" fmla="*/ 1188 h 1355"/>
                <a:gd name="T16" fmla="*/ 538 w 595"/>
                <a:gd name="T17" fmla="*/ 1318 h 1355"/>
                <a:gd name="T18" fmla="*/ 538 w 595"/>
                <a:gd name="T19" fmla="*/ 1169 h 1355"/>
                <a:gd name="T20" fmla="*/ 409 w 595"/>
                <a:gd name="T21" fmla="*/ 983 h 1355"/>
                <a:gd name="T22" fmla="*/ 353 w 595"/>
                <a:gd name="T23" fmla="*/ 798 h 1355"/>
                <a:gd name="T24" fmla="*/ 260 w 595"/>
                <a:gd name="T25" fmla="*/ 631 h 1355"/>
                <a:gd name="T26" fmla="*/ 204 w 595"/>
                <a:gd name="T27" fmla="*/ 409 h 1355"/>
                <a:gd name="T28" fmla="*/ 112 w 595"/>
                <a:gd name="T29" fmla="*/ 260 h 1355"/>
                <a:gd name="T30" fmla="*/ 74 w 595"/>
                <a:gd name="T3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5" h="1355">
                  <a:moveTo>
                    <a:pt x="74" y="0"/>
                  </a:moveTo>
                  <a:lnTo>
                    <a:pt x="74" y="0"/>
                  </a:lnTo>
                  <a:cubicBezTo>
                    <a:pt x="56" y="0"/>
                    <a:pt x="0" y="112"/>
                    <a:pt x="0" y="167"/>
                  </a:cubicBezTo>
                  <a:cubicBezTo>
                    <a:pt x="0" y="223"/>
                    <a:pt x="0" y="353"/>
                    <a:pt x="56" y="446"/>
                  </a:cubicBezTo>
                  <a:cubicBezTo>
                    <a:pt x="93" y="520"/>
                    <a:pt x="112" y="650"/>
                    <a:pt x="149" y="706"/>
                  </a:cubicBezTo>
                  <a:cubicBezTo>
                    <a:pt x="167" y="780"/>
                    <a:pt x="223" y="854"/>
                    <a:pt x="223" y="965"/>
                  </a:cubicBezTo>
                  <a:cubicBezTo>
                    <a:pt x="223" y="1077"/>
                    <a:pt x="223" y="1132"/>
                    <a:pt x="260" y="1151"/>
                  </a:cubicBezTo>
                  <a:cubicBezTo>
                    <a:pt x="315" y="1151"/>
                    <a:pt x="334" y="1113"/>
                    <a:pt x="390" y="1188"/>
                  </a:cubicBezTo>
                  <a:cubicBezTo>
                    <a:pt x="427" y="1262"/>
                    <a:pt x="501" y="1354"/>
                    <a:pt x="538" y="1318"/>
                  </a:cubicBezTo>
                  <a:cubicBezTo>
                    <a:pt x="575" y="1280"/>
                    <a:pt x="594" y="1243"/>
                    <a:pt x="538" y="1169"/>
                  </a:cubicBezTo>
                  <a:cubicBezTo>
                    <a:pt x="483" y="1095"/>
                    <a:pt x="409" y="1058"/>
                    <a:pt x="409" y="983"/>
                  </a:cubicBezTo>
                  <a:cubicBezTo>
                    <a:pt x="409" y="909"/>
                    <a:pt x="371" y="854"/>
                    <a:pt x="353" y="798"/>
                  </a:cubicBezTo>
                  <a:cubicBezTo>
                    <a:pt x="315" y="724"/>
                    <a:pt x="279" y="706"/>
                    <a:pt x="260" y="631"/>
                  </a:cubicBezTo>
                  <a:cubicBezTo>
                    <a:pt x="223" y="557"/>
                    <a:pt x="260" y="483"/>
                    <a:pt x="204" y="409"/>
                  </a:cubicBezTo>
                  <a:cubicBezTo>
                    <a:pt x="149" y="335"/>
                    <a:pt x="130" y="353"/>
                    <a:pt x="112" y="260"/>
                  </a:cubicBezTo>
                  <a:cubicBezTo>
                    <a:pt x="93" y="167"/>
                    <a:pt x="167" y="0"/>
                    <a:pt x="74" y="0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0" name="Freeform 75"/>
            <p:cNvSpPr>
              <a:spLocks noChangeArrowheads="1"/>
            </p:cNvSpPr>
            <p:nvPr/>
          </p:nvSpPr>
          <p:spPr bwMode="auto">
            <a:xfrm>
              <a:off x="5510213" y="3967163"/>
              <a:ext cx="100012" cy="166687"/>
            </a:xfrm>
            <a:custGeom>
              <a:avLst/>
              <a:gdLst>
                <a:gd name="T0" fmla="*/ 279 w 280"/>
                <a:gd name="T1" fmla="*/ 93 h 465"/>
                <a:gd name="T2" fmla="*/ 279 w 280"/>
                <a:gd name="T3" fmla="*/ 93 h 465"/>
                <a:gd name="T4" fmla="*/ 204 w 280"/>
                <a:gd name="T5" fmla="*/ 241 h 465"/>
                <a:gd name="T6" fmla="*/ 56 w 280"/>
                <a:gd name="T7" fmla="*/ 409 h 465"/>
                <a:gd name="T8" fmla="*/ 19 w 280"/>
                <a:gd name="T9" fmla="*/ 371 h 465"/>
                <a:gd name="T10" fmla="*/ 93 w 280"/>
                <a:gd name="T11" fmla="*/ 223 h 465"/>
                <a:gd name="T12" fmla="*/ 279 w 280"/>
                <a:gd name="T13" fmla="*/ 9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" h="465">
                  <a:moveTo>
                    <a:pt x="279" y="93"/>
                  </a:moveTo>
                  <a:lnTo>
                    <a:pt x="279" y="93"/>
                  </a:lnTo>
                  <a:cubicBezTo>
                    <a:pt x="279" y="93"/>
                    <a:pt x="260" y="223"/>
                    <a:pt x="204" y="241"/>
                  </a:cubicBezTo>
                  <a:cubicBezTo>
                    <a:pt x="149" y="260"/>
                    <a:pt x="93" y="353"/>
                    <a:pt x="56" y="409"/>
                  </a:cubicBezTo>
                  <a:cubicBezTo>
                    <a:pt x="19" y="464"/>
                    <a:pt x="0" y="446"/>
                    <a:pt x="19" y="371"/>
                  </a:cubicBezTo>
                  <a:cubicBezTo>
                    <a:pt x="38" y="315"/>
                    <a:pt x="38" y="279"/>
                    <a:pt x="93" y="223"/>
                  </a:cubicBezTo>
                  <a:cubicBezTo>
                    <a:pt x="149" y="167"/>
                    <a:pt x="242" y="0"/>
                    <a:pt x="279" y="93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2" name="Freeform 77"/>
            <p:cNvSpPr>
              <a:spLocks noChangeArrowheads="1"/>
            </p:cNvSpPr>
            <p:nvPr/>
          </p:nvSpPr>
          <p:spPr bwMode="auto">
            <a:xfrm>
              <a:off x="6003925" y="3719513"/>
              <a:ext cx="114300" cy="260350"/>
            </a:xfrm>
            <a:custGeom>
              <a:avLst/>
              <a:gdLst>
                <a:gd name="T0" fmla="*/ 56 w 316"/>
                <a:gd name="T1" fmla="*/ 130 h 725"/>
                <a:gd name="T2" fmla="*/ 56 w 316"/>
                <a:gd name="T3" fmla="*/ 130 h 725"/>
                <a:gd name="T4" fmla="*/ 167 w 316"/>
                <a:gd name="T5" fmla="*/ 111 h 725"/>
                <a:gd name="T6" fmla="*/ 185 w 316"/>
                <a:gd name="T7" fmla="*/ 389 h 725"/>
                <a:gd name="T8" fmla="*/ 279 w 316"/>
                <a:gd name="T9" fmla="*/ 501 h 725"/>
                <a:gd name="T10" fmla="*/ 279 w 316"/>
                <a:gd name="T11" fmla="*/ 686 h 725"/>
                <a:gd name="T12" fmla="*/ 167 w 316"/>
                <a:gd name="T13" fmla="*/ 556 h 725"/>
                <a:gd name="T14" fmla="*/ 19 w 316"/>
                <a:gd name="T15" fmla="*/ 408 h 725"/>
                <a:gd name="T16" fmla="*/ 56 w 316"/>
                <a:gd name="T17" fmla="*/ 13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6" h="725">
                  <a:moveTo>
                    <a:pt x="56" y="130"/>
                  </a:moveTo>
                  <a:lnTo>
                    <a:pt x="56" y="130"/>
                  </a:lnTo>
                  <a:cubicBezTo>
                    <a:pt x="56" y="111"/>
                    <a:pt x="93" y="0"/>
                    <a:pt x="167" y="111"/>
                  </a:cubicBezTo>
                  <a:cubicBezTo>
                    <a:pt x="241" y="223"/>
                    <a:pt x="167" y="315"/>
                    <a:pt x="185" y="389"/>
                  </a:cubicBezTo>
                  <a:cubicBezTo>
                    <a:pt x="185" y="445"/>
                    <a:pt x="241" y="408"/>
                    <a:pt x="279" y="501"/>
                  </a:cubicBezTo>
                  <a:cubicBezTo>
                    <a:pt x="315" y="575"/>
                    <a:pt x="315" y="724"/>
                    <a:pt x="279" y="686"/>
                  </a:cubicBezTo>
                  <a:cubicBezTo>
                    <a:pt x="260" y="649"/>
                    <a:pt x="241" y="630"/>
                    <a:pt x="167" y="556"/>
                  </a:cubicBezTo>
                  <a:cubicBezTo>
                    <a:pt x="74" y="464"/>
                    <a:pt x="37" y="464"/>
                    <a:pt x="19" y="408"/>
                  </a:cubicBezTo>
                  <a:cubicBezTo>
                    <a:pt x="0" y="353"/>
                    <a:pt x="56" y="130"/>
                    <a:pt x="56" y="130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3" name="Freeform 78"/>
            <p:cNvSpPr>
              <a:spLocks noChangeArrowheads="1"/>
            </p:cNvSpPr>
            <p:nvPr/>
          </p:nvSpPr>
          <p:spPr bwMode="auto">
            <a:xfrm>
              <a:off x="6130925" y="3625850"/>
              <a:ext cx="26988" cy="53975"/>
            </a:xfrm>
            <a:custGeom>
              <a:avLst/>
              <a:gdLst>
                <a:gd name="T0" fmla="*/ 55 w 75"/>
                <a:gd name="T1" fmla="*/ 19 h 149"/>
                <a:gd name="T2" fmla="*/ 55 w 75"/>
                <a:gd name="T3" fmla="*/ 19 h 149"/>
                <a:gd name="T4" fmla="*/ 0 w 75"/>
                <a:gd name="T5" fmla="*/ 112 h 149"/>
                <a:gd name="T6" fmla="*/ 37 w 75"/>
                <a:gd name="T7" fmla="*/ 112 h 149"/>
                <a:gd name="T8" fmla="*/ 55 w 75"/>
                <a:gd name="T9" fmla="*/ 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49">
                  <a:moveTo>
                    <a:pt x="55" y="19"/>
                  </a:moveTo>
                  <a:lnTo>
                    <a:pt x="55" y="19"/>
                  </a:lnTo>
                  <a:cubicBezTo>
                    <a:pt x="37" y="37"/>
                    <a:pt x="0" y="74"/>
                    <a:pt x="0" y="112"/>
                  </a:cubicBezTo>
                  <a:cubicBezTo>
                    <a:pt x="0" y="148"/>
                    <a:pt x="18" y="148"/>
                    <a:pt x="37" y="112"/>
                  </a:cubicBezTo>
                  <a:cubicBezTo>
                    <a:pt x="55" y="74"/>
                    <a:pt x="74" y="0"/>
                    <a:pt x="55" y="19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4" name="Freeform 79"/>
            <p:cNvSpPr>
              <a:spLocks noChangeArrowheads="1"/>
            </p:cNvSpPr>
            <p:nvPr/>
          </p:nvSpPr>
          <p:spPr bwMode="auto">
            <a:xfrm>
              <a:off x="6172200" y="3538538"/>
              <a:ext cx="53975" cy="60325"/>
            </a:xfrm>
            <a:custGeom>
              <a:avLst/>
              <a:gdLst>
                <a:gd name="T0" fmla="*/ 92 w 149"/>
                <a:gd name="T1" fmla="*/ 37 h 168"/>
                <a:gd name="T2" fmla="*/ 92 w 149"/>
                <a:gd name="T3" fmla="*/ 37 h 168"/>
                <a:gd name="T4" fmla="*/ 18 w 149"/>
                <a:gd name="T5" fmla="*/ 148 h 168"/>
                <a:gd name="T6" fmla="*/ 92 w 149"/>
                <a:gd name="T7" fmla="*/ 112 h 168"/>
                <a:gd name="T8" fmla="*/ 92 w 149"/>
                <a:gd name="T9" fmla="*/ 3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68">
                  <a:moveTo>
                    <a:pt x="92" y="37"/>
                  </a:moveTo>
                  <a:lnTo>
                    <a:pt x="92" y="37"/>
                  </a:lnTo>
                  <a:cubicBezTo>
                    <a:pt x="74" y="37"/>
                    <a:pt x="0" y="130"/>
                    <a:pt x="18" y="148"/>
                  </a:cubicBezTo>
                  <a:cubicBezTo>
                    <a:pt x="37" y="167"/>
                    <a:pt x="74" y="130"/>
                    <a:pt x="92" y="112"/>
                  </a:cubicBezTo>
                  <a:cubicBezTo>
                    <a:pt x="111" y="93"/>
                    <a:pt x="148" y="0"/>
                    <a:pt x="92" y="37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5" name="Freeform 80"/>
            <p:cNvSpPr>
              <a:spLocks noChangeArrowheads="1"/>
            </p:cNvSpPr>
            <p:nvPr/>
          </p:nvSpPr>
          <p:spPr bwMode="auto">
            <a:xfrm>
              <a:off x="5643563" y="4100513"/>
              <a:ext cx="307975" cy="320675"/>
            </a:xfrm>
            <a:custGeom>
              <a:avLst/>
              <a:gdLst>
                <a:gd name="T0" fmla="*/ 390 w 855"/>
                <a:gd name="T1" fmla="*/ 19 h 891"/>
                <a:gd name="T2" fmla="*/ 390 w 855"/>
                <a:gd name="T3" fmla="*/ 19 h 891"/>
                <a:gd name="T4" fmla="*/ 334 w 855"/>
                <a:gd name="T5" fmla="*/ 56 h 891"/>
                <a:gd name="T6" fmla="*/ 186 w 855"/>
                <a:gd name="T7" fmla="*/ 149 h 891"/>
                <a:gd name="T8" fmla="*/ 56 w 855"/>
                <a:gd name="T9" fmla="*/ 259 h 891"/>
                <a:gd name="T10" fmla="*/ 19 w 855"/>
                <a:gd name="T11" fmla="*/ 426 h 891"/>
                <a:gd name="T12" fmla="*/ 93 w 855"/>
                <a:gd name="T13" fmla="*/ 649 h 891"/>
                <a:gd name="T14" fmla="*/ 168 w 855"/>
                <a:gd name="T15" fmla="*/ 797 h 891"/>
                <a:gd name="T16" fmla="*/ 204 w 855"/>
                <a:gd name="T17" fmla="*/ 705 h 891"/>
                <a:gd name="T18" fmla="*/ 297 w 855"/>
                <a:gd name="T19" fmla="*/ 760 h 891"/>
                <a:gd name="T20" fmla="*/ 334 w 855"/>
                <a:gd name="T21" fmla="*/ 871 h 891"/>
                <a:gd name="T22" fmla="*/ 371 w 855"/>
                <a:gd name="T23" fmla="*/ 779 h 891"/>
                <a:gd name="T24" fmla="*/ 427 w 855"/>
                <a:gd name="T25" fmla="*/ 723 h 891"/>
                <a:gd name="T26" fmla="*/ 594 w 855"/>
                <a:gd name="T27" fmla="*/ 723 h 891"/>
                <a:gd name="T28" fmla="*/ 520 w 855"/>
                <a:gd name="T29" fmla="*/ 630 h 891"/>
                <a:gd name="T30" fmla="*/ 520 w 855"/>
                <a:gd name="T31" fmla="*/ 575 h 891"/>
                <a:gd name="T32" fmla="*/ 650 w 855"/>
                <a:gd name="T33" fmla="*/ 556 h 891"/>
                <a:gd name="T34" fmla="*/ 594 w 855"/>
                <a:gd name="T35" fmla="*/ 408 h 891"/>
                <a:gd name="T36" fmla="*/ 687 w 855"/>
                <a:gd name="T37" fmla="*/ 334 h 891"/>
                <a:gd name="T38" fmla="*/ 687 w 855"/>
                <a:gd name="T39" fmla="*/ 240 h 891"/>
                <a:gd name="T40" fmla="*/ 816 w 855"/>
                <a:gd name="T41" fmla="*/ 222 h 891"/>
                <a:gd name="T42" fmla="*/ 854 w 855"/>
                <a:gd name="T43" fmla="*/ 166 h 891"/>
                <a:gd name="T44" fmla="*/ 780 w 855"/>
                <a:gd name="T45" fmla="*/ 93 h 891"/>
                <a:gd name="T46" fmla="*/ 631 w 855"/>
                <a:gd name="T47" fmla="*/ 112 h 891"/>
                <a:gd name="T48" fmla="*/ 390 w 855"/>
                <a:gd name="T49" fmla="*/ 19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5" h="891">
                  <a:moveTo>
                    <a:pt x="390" y="19"/>
                  </a:moveTo>
                  <a:lnTo>
                    <a:pt x="390" y="19"/>
                  </a:lnTo>
                  <a:cubicBezTo>
                    <a:pt x="390" y="19"/>
                    <a:pt x="371" y="56"/>
                    <a:pt x="334" y="56"/>
                  </a:cubicBezTo>
                  <a:cubicBezTo>
                    <a:pt x="279" y="75"/>
                    <a:pt x="242" y="112"/>
                    <a:pt x="186" y="149"/>
                  </a:cubicBezTo>
                  <a:cubicBezTo>
                    <a:pt x="130" y="185"/>
                    <a:pt x="112" y="204"/>
                    <a:pt x="56" y="259"/>
                  </a:cubicBezTo>
                  <a:cubicBezTo>
                    <a:pt x="19" y="315"/>
                    <a:pt x="0" y="370"/>
                    <a:pt x="19" y="426"/>
                  </a:cubicBezTo>
                  <a:cubicBezTo>
                    <a:pt x="38" y="482"/>
                    <a:pt x="38" y="556"/>
                    <a:pt x="93" y="649"/>
                  </a:cubicBezTo>
                  <a:cubicBezTo>
                    <a:pt x="149" y="760"/>
                    <a:pt x="130" y="834"/>
                    <a:pt x="168" y="797"/>
                  </a:cubicBezTo>
                  <a:cubicBezTo>
                    <a:pt x="204" y="760"/>
                    <a:pt x="186" y="741"/>
                    <a:pt x="204" y="705"/>
                  </a:cubicBezTo>
                  <a:cubicBezTo>
                    <a:pt x="204" y="686"/>
                    <a:pt x="279" y="741"/>
                    <a:pt x="297" y="760"/>
                  </a:cubicBezTo>
                  <a:cubicBezTo>
                    <a:pt x="334" y="779"/>
                    <a:pt x="316" y="890"/>
                    <a:pt x="334" y="871"/>
                  </a:cubicBezTo>
                  <a:cubicBezTo>
                    <a:pt x="371" y="853"/>
                    <a:pt x="390" y="797"/>
                    <a:pt x="371" y="779"/>
                  </a:cubicBezTo>
                  <a:cubicBezTo>
                    <a:pt x="353" y="741"/>
                    <a:pt x="390" y="705"/>
                    <a:pt x="427" y="723"/>
                  </a:cubicBezTo>
                  <a:cubicBezTo>
                    <a:pt x="445" y="741"/>
                    <a:pt x="539" y="797"/>
                    <a:pt x="594" y="723"/>
                  </a:cubicBezTo>
                  <a:cubicBezTo>
                    <a:pt x="650" y="667"/>
                    <a:pt x="575" y="649"/>
                    <a:pt x="520" y="630"/>
                  </a:cubicBezTo>
                  <a:cubicBezTo>
                    <a:pt x="464" y="630"/>
                    <a:pt x="445" y="593"/>
                    <a:pt x="520" y="575"/>
                  </a:cubicBezTo>
                  <a:cubicBezTo>
                    <a:pt x="594" y="575"/>
                    <a:pt x="687" y="611"/>
                    <a:pt x="650" y="556"/>
                  </a:cubicBezTo>
                  <a:cubicBezTo>
                    <a:pt x="631" y="500"/>
                    <a:pt x="539" y="463"/>
                    <a:pt x="594" y="408"/>
                  </a:cubicBezTo>
                  <a:cubicBezTo>
                    <a:pt x="631" y="370"/>
                    <a:pt x="687" y="408"/>
                    <a:pt x="687" y="334"/>
                  </a:cubicBezTo>
                  <a:cubicBezTo>
                    <a:pt x="705" y="278"/>
                    <a:pt x="650" y="240"/>
                    <a:pt x="687" y="240"/>
                  </a:cubicBezTo>
                  <a:cubicBezTo>
                    <a:pt x="724" y="222"/>
                    <a:pt x="798" y="259"/>
                    <a:pt x="816" y="222"/>
                  </a:cubicBezTo>
                  <a:cubicBezTo>
                    <a:pt x="854" y="185"/>
                    <a:pt x="835" y="185"/>
                    <a:pt x="854" y="166"/>
                  </a:cubicBezTo>
                  <a:cubicBezTo>
                    <a:pt x="854" y="148"/>
                    <a:pt x="816" y="75"/>
                    <a:pt x="780" y="93"/>
                  </a:cubicBezTo>
                  <a:cubicBezTo>
                    <a:pt x="761" y="112"/>
                    <a:pt x="687" y="130"/>
                    <a:pt x="631" y="112"/>
                  </a:cubicBezTo>
                  <a:cubicBezTo>
                    <a:pt x="575" y="75"/>
                    <a:pt x="427" y="0"/>
                    <a:pt x="390" y="19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6" name="Freeform 81"/>
            <p:cNvSpPr>
              <a:spLocks noChangeArrowheads="1"/>
            </p:cNvSpPr>
            <p:nvPr/>
          </p:nvSpPr>
          <p:spPr bwMode="auto">
            <a:xfrm>
              <a:off x="5497513" y="5568950"/>
              <a:ext cx="266700" cy="66675"/>
            </a:xfrm>
            <a:custGeom>
              <a:avLst/>
              <a:gdLst>
                <a:gd name="T0" fmla="*/ 0 w 743"/>
                <a:gd name="T1" fmla="*/ 38 h 187"/>
                <a:gd name="T2" fmla="*/ 0 w 743"/>
                <a:gd name="T3" fmla="*/ 38 h 187"/>
                <a:gd name="T4" fmla="*/ 75 w 743"/>
                <a:gd name="T5" fmla="*/ 130 h 187"/>
                <a:gd name="T6" fmla="*/ 241 w 743"/>
                <a:gd name="T7" fmla="*/ 130 h 187"/>
                <a:gd name="T8" fmla="*/ 501 w 743"/>
                <a:gd name="T9" fmla="*/ 149 h 187"/>
                <a:gd name="T10" fmla="*/ 687 w 743"/>
                <a:gd name="T11" fmla="*/ 186 h 187"/>
                <a:gd name="T12" fmla="*/ 631 w 743"/>
                <a:gd name="T13" fmla="*/ 112 h 187"/>
                <a:gd name="T14" fmla="*/ 408 w 743"/>
                <a:gd name="T15" fmla="*/ 56 h 187"/>
                <a:gd name="T16" fmla="*/ 241 w 743"/>
                <a:gd name="T17" fmla="*/ 19 h 187"/>
                <a:gd name="T18" fmla="*/ 0 w 743"/>
                <a:gd name="T19" fmla="*/ 3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3" h="187">
                  <a:moveTo>
                    <a:pt x="0" y="38"/>
                  </a:moveTo>
                  <a:lnTo>
                    <a:pt x="0" y="38"/>
                  </a:lnTo>
                  <a:cubicBezTo>
                    <a:pt x="0" y="75"/>
                    <a:pt x="37" y="93"/>
                    <a:pt x="75" y="130"/>
                  </a:cubicBezTo>
                  <a:cubicBezTo>
                    <a:pt x="130" y="149"/>
                    <a:pt x="167" y="130"/>
                    <a:pt x="241" y="130"/>
                  </a:cubicBezTo>
                  <a:cubicBezTo>
                    <a:pt x="297" y="130"/>
                    <a:pt x="427" y="130"/>
                    <a:pt x="501" y="149"/>
                  </a:cubicBezTo>
                  <a:cubicBezTo>
                    <a:pt x="557" y="167"/>
                    <a:pt x="668" y="186"/>
                    <a:pt x="687" y="186"/>
                  </a:cubicBezTo>
                  <a:cubicBezTo>
                    <a:pt x="724" y="167"/>
                    <a:pt x="742" y="149"/>
                    <a:pt x="631" y="112"/>
                  </a:cubicBezTo>
                  <a:cubicBezTo>
                    <a:pt x="520" y="75"/>
                    <a:pt x="482" y="56"/>
                    <a:pt x="408" y="56"/>
                  </a:cubicBezTo>
                  <a:cubicBezTo>
                    <a:pt x="316" y="56"/>
                    <a:pt x="279" y="38"/>
                    <a:pt x="241" y="19"/>
                  </a:cubicBezTo>
                  <a:cubicBezTo>
                    <a:pt x="186" y="0"/>
                    <a:pt x="0" y="0"/>
                    <a:pt x="0" y="38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7" name="Freeform 82"/>
            <p:cNvSpPr>
              <a:spLocks noChangeArrowheads="1"/>
            </p:cNvSpPr>
            <p:nvPr/>
          </p:nvSpPr>
          <p:spPr bwMode="auto">
            <a:xfrm>
              <a:off x="5222875" y="5675313"/>
              <a:ext cx="139700" cy="93662"/>
            </a:xfrm>
            <a:custGeom>
              <a:avLst/>
              <a:gdLst>
                <a:gd name="T0" fmla="*/ 389 w 390"/>
                <a:gd name="T1" fmla="*/ 19 h 261"/>
                <a:gd name="T2" fmla="*/ 389 w 390"/>
                <a:gd name="T3" fmla="*/ 19 h 261"/>
                <a:gd name="T4" fmla="*/ 371 w 390"/>
                <a:gd name="T5" fmla="*/ 93 h 261"/>
                <a:gd name="T6" fmla="*/ 55 w 390"/>
                <a:gd name="T7" fmla="*/ 260 h 261"/>
                <a:gd name="T8" fmla="*/ 18 w 390"/>
                <a:gd name="T9" fmla="*/ 241 h 261"/>
                <a:gd name="T10" fmla="*/ 167 w 390"/>
                <a:gd name="T11" fmla="*/ 93 h 261"/>
                <a:gd name="T12" fmla="*/ 389 w 390"/>
                <a:gd name="T13" fmla="*/ 1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0" h="261">
                  <a:moveTo>
                    <a:pt x="389" y="19"/>
                  </a:moveTo>
                  <a:lnTo>
                    <a:pt x="389" y="19"/>
                  </a:lnTo>
                  <a:cubicBezTo>
                    <a:pt x="389" y="19"/>
                    <a:pt x="389" y="74"/>
                    <a:pt x="371" y="93"/>
                  </a:cubicBezTo>
                  <a:cubicBezTo>
                    <a:pt x="352" y="112"/>
                    <a:pt x="55" y="260"/>
                    <a:pt x="55" y="260"/>
                  </a:cubicBezTo>
                  <a:cubicBezTo>
                    <a:pt x="55" y="260"/>
                    <a:pt x="0" y="260"/>
                    <a:pt x="18" y="241"/>
                  </a:cubicBezTo>
                  <a:cubicBezTo>
                    <a:pt x="37" y="204"/>
                    <a:pt x="129" y="130"/>
                    <a:pt x="167" y="93"/>
                  </a:cubicBezTo>
                  <a:cubicBezTo>
                    <a:pt x="223" y="74"/>
                    <a:pt x="371" y="0"/>
                    <a:pt x="389" y="19"/>
                  </a:cubicBezTo>
                </a:path>
              </a:pathLst>
            </a:custGeom>
            <a:solidFill>
              <a:schemeClr val="accent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8" name="Freeform 83"/>
            <p:cNvSpPr>
              <a:spLocks noChangeArrowheads="1"/>
            </p:cNvSpPr>
            <p:nvPr/>
          </p:nvSpPr>
          <p:spPr bwMode="auto">
            <a:xfrm>
              <a:off x="2779713" y="3419475"/>
              <a:ext cx="160337" cy="233363"/>
            </a:xfrm>
            <a:custGeom>
              <a:avLst/>
              <a:gdLst>
                <a:gd name="T0" fmla="*/ 427 w 446"/>
                <a:gd name="T1" fmla="*/ 649 h 650"/>
                <a:gd name="T2" fmla="*/ 427 w 446"/>
                <a:gd name="T3" fmla="*/ 649 h 650"/>
                <a:gd name="T4" fmla="*/ 353 w 446"/>
                <a:gd name="T5" fmla="*/ 575 h 650"/>
                <a:gd name="T6" fmla="*/ 186 w 446"/>
                <a:gd name="T7" fmla="*/ 501 h 650"/>
                <a:gd name="T8" fmla="*/ 74 w 446"/>
                <a:gd name="T9" fmla="*/ 390 h 650"/>
                <a:gd name="T10" fmla="*/ 186 w 446"/>
                <a:gd name="T11" fmla="*/ 352 h 650"/>
                <a:gd name="T12" fmla="*/ 112 w 446"/>
                <a:gd name="T13" fmla="*/ 204 h 650"/>
                <a:gd name="T14" fmla="*/ 130 w 446"/>
                <a:gd name="T15" fmla="*/ 167 h 650"/>
                <a:gd name="T16" fmla="*/ 38 w 446"/>
                <a:gd name="T17" fmla="*/ 56 h 650"/>
                <a:gd name="T18" fmla="*/ 130 w 446"/>
                <a:gd name="T19" fmla="*/ 56 h 650"/>
                <a:gd name="T20" fmla="*/ 260 w 446"/>
                <a:gd name="T21" fmla="*/ 149 h 650"/>
                <a:gd name="T22" fmla="*/ 334 w 446"/>
                <a:gd name="T23" fmla="*/ 93 h 650"/>
                <a:gd name="T24" fmla="*/ 297 w 446"/>
                <a:gd name="T25" fmla="*/ 260 h 650"/>
                <a:gd name="T26" fmla="*/ 334 w 446"/>
                <a:gd name="T27" fmla="*/ 371 h 650"/>
                <a:gd name="T28" fmla="*/ 334 w 446"/>
                <a:gd name="T29" fmla="*/ 520 h 650"/>
                <a:gd name="T30" fmla="*/ 427 w 446"/>
                <a:gd name="T3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6" h="650">
                  <a:moveTo>
                    <a:pt x="427" y="649"/>
                  </a:moveTo>
                  <a:lnTo>
                    <a:pt x="427" y="649"/>
                  </a:lnTo>
                  <a:cubicBezTo>
                    <a:pt x="427" y="649"/>
                    <a:pt x="445" y="594"/>
                    <a:pt x="353" y="575"/>
                  </a:cubicBezTo>
                  <a:cubicBezTo>
                    <a:pt x="260" y="557"/>
                    <a:pt x="260" y="557"/>
                    <a:pt x="186" y="501"/>
                  </a:cubicBezTo>
                  <a:cubicBezTo>
                    <a:pt x="112" y="446"/>
                    <a:pt x="0" y="390"/>
                    <a:pt x="74" y="390"/>
                  </a:cubicBezTo>
                  <a:cubicBezTo>
                    <a:pt x="149" y="390"/>
                    <a:pt x="204" y="446"/>
                    <a:pt x="186" y="352"/>
                  </a:cubicBezTo>
                  <a:cubicBezTo>
                    <a:pt x="186" y="278"/>
                    <a:pt x="130" y="223"/>
                    <a:pt x="112" y="204"/>
                  </a:cubicBezTo>
                  <a:cubicBezTo>
                    <a:pt x="112" y="186"/>
                    <a:pt x="149" y="241"/>
                    <a:pt x="130" y="167"/>
                  </a:cubicBezTo>
                  <a:cubicBezTo>
                    <a:pt x="112" y="75"/>
                    <a:pt x="38" y="93"/>
                    <a:pt x="38" y="56"/>
                  </a:cubicBezTo>
                  <a:cubicBezTo>
                    <a:pt x="56" y="0"/>
                    <a:pt x="74" y="19"/>
                    <a:pt x="130" y="56"/>
                  </a:cubicBezTo>
                  <a:cubicBezTo>
                    <a:pt x="186" y="93"/>
                    <a:pt x="241" y="167"/>
                    <a:pt x="260" y="149"/>
                  </a:cubicBezTo>
                  <a:cubicBezTo>
                    <a:pt x="260" y="111"/>
                    <a:pt x="353" y="37"/>
                    <a:pt x="334" y="93"/>
                  </a:cubicBezTo>
                  <a:cubicBezTo>
                    <a:pt x="297" y="130"/>
                    <a:pt x="260" y="241"/>
                    <a:pt x="297" y="260"/>
                  </a:cubicBezTo>
                  <a:cubicBezTo>
                    <a:pt x="334" y="278"/>
                    <a:pt x="353" y="316"/>
                    <a:pt x="334" y="371"/>
                  </a:cubicBezTo>
                  <a:cubicBezTo>
                    <a:pt x="334" y="427"/>
                    <a:pt x="334" y="520"/>
                    <a:pt x="334" y="520"/>
                  </a:cubicBezTo>
                  <a:cubicBezTo>
                    <a:pt x="334" y="520"/>
                    <a:pt x="427" y="575"/>
                    <a:pt x="427" y="649"/>
                  </a:cubicBezTo>
                </a:path>
              </a:pathLst>
            </a:custGeom>
            <a:grpFill/>
            <a:ln w="9525" cap="flat">
              <a:solidFill>
                <a:srgbClr val="1D76BB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79" name="Freeform 84"/>
            <p:cNvSpPr>
              <a:spLocks noChangeArrowheads="1"/>
            </p:cNvSpPr>
            <p:nvPr/>
          </p:nvSpPr>
          <p:spPr bwMode="auto">
            <a:xfrm>
              <a:off x="2779713" y="3419475"/>
              <a:ext cx="160337" cy="233363"/>
            </a:xfrm>
            <a:custGeom>
              <a:avLst/>
              <a:gdLst>
                <a:gd name="T0" fmla="*/ 427 w 446"/>
                <a:gd name="T1" fmla="*/ 649 h 650"/>
                <a:gd name="T2" fmla="*/ 427 w 446"/>
                <a:gd name="T3" fmla="*/ 649 h 650"/>
                <a:gd name="T4" fmla="*/ 353 w 446"/>
                <a:gd name="T5" fmla="*/ 575 h 650"/>
                <a:gd name="T6" fmla="*/ 186 w 446"/>
                <a:gd name="T7" fmla="*/ 501 h 650"/>
                <a:gd name="T8" fmla="*/ 74 w 446"/>
                <a:gd name="T9" fmla="*/ 390 h 650"/>
                <a:gd name="T10" fmla="*/ 186 w 446"/>
                <a:gd name="T11" fmla="*/ 352 h 650"/>
                <a:gd name="T12" fmla="*/ 112 w 446"/>
                <a:gd name="T13" fmla="*/ 204 h 650"/>
                <a:gd name="T14" fmla="*/ 130 w 446"/>
                <a:gd name="T15" fmla="*/ 167 h 650"/>
                <a:gd name="T16" fmla="*/ 38 w 446"/>
                <a:gd name="T17" fmla="*/ 56 h 650"/>
                <a:gd name="T18" fmla="*/ 130 w 446"/>
                <a:gd name="T19" fmla="*/ 56 h 650"/>
                <a:gd name="T20" fmla="*/ 260 w 446"/>
                <a:gd name="T21" fmla="*/ 149 h 650"/>
                <a:gd name="T22" fmla="*/ 334 w 446"/>
                <a:gd name="T23" fmla="*/ 93 h 650"/>
                <a:gd name="T24" fmla="*/ 297 w 446"/>
                <a:gd name="T25" fmla="*/ 260 h 650"/>
                <a:gd name="T26" fmla="*/ 334 w 446"/>
                <a:gd name="T27" fmla="*/ 371 h 650"/>
                <a:gd name="T28" fmla="*/ 334 w 446"/>
                <a:gd name="T29" fmla="*/ 520 h 650"/>
                <a:gd name="T30" fmla="*/ 427 w 446"/>
                <a:gd name="T3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6" h="650">
                  <a:moveTo>
                    <a:pt x="427" y="649"/>
                  </a:moveTo>
                  <a:lnTo>
                    <a:pt x="427" y="649"/>
                  </a:lnTo>
                  <a:cubicBezTo>
                    <a:pt x="427" y="649"/>
                    <a:pt x="445" y="594"/>
                    <a:pt x="353" y="575"/>
                  </a:cubicBezTo>
                  <a:cubicBezTo>
                    <a:pt x="260" y="557"/>
                    <a:pt x="260" y="557"/>
                    <a:pt x="186" y="501"/>
                  </a:cubicBezTo>
                  <a:cubicBezTo>
                    <a:pt x="112" y="446"/>
                    <a:pt x="0" y="390"/>
                    <a:pt x="74" y="390"/>
                  </a:cubicBezTo>
                  <a:cubicBezTo>
                    <a:pt x="149" y="390"/>
                    <a:pt x="204" y="446"/>
                    <a:pt x="186" y="352"/>
                  </a:cubicBezTo>
                  <a:cubicBezTo>
                    <a:pt x="186" y="278"/>
                    <a:pt x="130" y="223"/>
                    <a:pt x="112" y="204"/>
                  </a:cubicBezTo>
                  <a:cubicBezTo>
                    <a:pt x="112" y="186"/>
                    <a:pt x="149" y="241"/>
                    <a:pt x="130" y="167"/>
                  </a:cubicBezTo>
                  <a:cubicBezTo>
                    <a:pt x="112" y="75"/>
                    <a:pt x="38" y="93"/>
                    <a:pt x="38" y="56"/>
                  </a:cubicBezTo>
                  <a:cubicBezTo>
                    <a:pt x="56" y="0"/>
                    <a:pt x="74" y="19"/>
                    <a:pt x="130" y="56"/>
                  </a:cubicBezTo>
                  <a:cubicBezTo>
                    <a:pt x="186" y="93"/>
                    <a:pt x="241" y="167"/>
                    <a:pt x="260" y="149"/>
                  </a:cubicBezTo>
                  <a:cubicBezTo>
                    <a:pt x="260" y="111"/>
                    <a:pt x="353" y="37"/>
                    <a:pt x="334" y="93"/>
                  </a:cubicBezTo>
                  <a:cubicBezTo>
                    <a:pt x="297" y="130"/>
                    <a:pt x="260" y="241"/>
                    <a:pt x="297" y="260"/>
                  </a:cubicBezTo>
                  <a:cubicBezTo>
                    <a:pt x="334" y="278"/>
                    <a:pt x="353" y="316"/>
                    <a:pt x="334" y="371"/>
                  </a:cubicBezTo>
                  <a:cubicBezTo>
                    <a:pt x="334" y="427"/>
                    <a:pt x="334" y="520"/>
                    <a:pt x="334" y="520"/>
                  </a:cubicBezTo>
                  <a:cubicBezTo>
                    <a:pt x="334" y="520"/>
                    <a:pt x="427" y="575"/>
                    <a:pt x="427" y="649"/>
                  </a:cubicBezTo>
                </a:path>
              </a:pathLst>
            </a:custGeom>
            <a:solidFill>
              <a:schemeClr val="tx2"/>
            </a:solidFill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0" name="Freeform 85"/>
            <p:cNvSpPr>
              <a:spLocks noChangeArrowheads="1"/>
            </p:cNvSpPr>
            <p:nvPr/>
          </p:nvSpPr>
          <p:spPr bwMode="auto">
            <a:xfrm>
              <a:off x="5483225" y="1963738"/>
              <a:ext cx="207963" cy="293687"/>
            </a:xfrm>
            <a:custGeom>
              <a:avLst/>
              <a:gdLst>
                <a:gd name="T0" fmla="*/ 483 w 576"/>
                <a:gd name="T1" fmla="*/ 38 h 817"/>
                <a:gd name="T2" fmla="*/ 483 w 576"/>
                <a:gd name="T3" fmla="*/ 38 h 817"/>
                <a:gd name="T4" fmla="*/ 501 w 576"/>
                <a:gd name="T5" fmla="*/ 130 h 817"/>
                <a:gd name="T6" fmla="*/ 390 w 576"/>
                <a:gd name="T7" fmla="*/ 130 h 817"/>
                <a:gd name="T8" fmla="*/ 408 w 576"/>
                <a:gd name="T9" fmla="*/ 260 h 817"/>
                <a:gd name="T10" fmla="*/ 464 w 576"/>
                <a:gd name="T11" fmla="*/ 315 h 817"/>
                <a:gd name="T12" fmla="*/ 278 w 576"/>
                <a:gd name="T13" fmla="*/ 371 h 817"/>
                <a:gd name="T14" fmla="*/ 186 w 576"/>
                <a:gd name="T15" fmla="*/ 501 h 817"/>
                <a:gd name="T16" fmla="*/ 56 w 576"/>
                <a:gd name="T17" fmla="*/ 686 h 817"/>
                <a:gd name="T18" fmla="*/ 0 w 576"/>
                <a:gd name="T19" fmla="*/ 816 h 817"/>
                <a:gd name="T20" fmla="*/ 130 w 576"/>
                <a:gd name="T21" fmla="*/ 686 h 817"/>
                <a:gd name="T22" fmla="*/ 186 w 576"/>
                <a:gd name="T23" fmla="*/ 612 h 817"/>
                <a:gd name="T24" fmla="*/ 316 w 576"/>
                <a:gd name="T25" fmla="*/ 501 h 817"/>
                <a:gd name="T26" fmla="*/ 334 w 576"/>
                <a:gd name="T27" fmla="*/ 427 h 817"/>
                <a:gd name="T28" fmla="*/ 519 w 576"/>
                <a:gd name="T29" fmla="*/ 371 h 817"/>
                <a:gd name="T30" fmla="*/ 519 w 576"/>
                <a:gd name="T31" fmla="*/ 260 h 817"/>
                <a:gd name="T32" fmla="*/ 557 w 576"/>
                <a:gd name="T33" fmla="*/ 204 h 817"/>
                <a:gd name="T34" fmla="*/ 557 w 576"/>
                <a:gd name="T35" fmla="*/ 93 h 817"/>
                <a:gd name="T36" fmla="*/ 483 w 576"/>
                <a:gd name="T37" fmla="*/ 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6" h="817">
                  <a:moveTo>
                    <a:pt x="483" y="38"/>
                  </a:moveTo>
                  <a:lnTo>
                    <a:pt x="483" y="38"/>
                  </a:lnTo>
                  <a:cubicBezTo>
                    <a:pt x="483" y="38"/>
                    <a:pt x="519" y="112"/>
                    <a:pt x="501" y="130"/>
                  </a:cubicBezTo>
                  <a:cubicBezTo>
                    <a:pt x="483" y="149"/>
                    <a:pt x="445" y="74"/>
                    <a:pt x="390" y="130"/>
                  </a:cubicBezTo>
                  <a:cubicBezTo>
                    <a:pt x="353" y="204"/>
                    <a:pt x="353" y="241"/>
                    <a:pt x="408" y="260"/>
                  </a:cubicBezTo>
                  <a:cubicBezTo>
                    <a:pt x="445" y="279"/>
                    <a:pt x="519" y="279"/>
                    <a:pt x="464" y="315"/>
                  </a:cubicBezTo>
                  <a:cubicBezTo>
                    <a:pt x="427" y="353"/>
                    <a:pt x="334" y="334"/>
                    <a:pt x="278" y="371"/>
                  </a:cubicBezTo>
                  <a:cubicBezTo>
                    <a:pt x="204" y="390"/>
                    <a:pt x="223" y="427"/>
                    <a:pt x="186" y="501"/>
                  </a:cubicBezTo>
                  <a:cubicBezTo>
                    <a:pt x="167" y="557"/>
                    <a:pt x="74" y="650"/>
                    <a:pt x="56" y="686"/>
                  </a:cubicBezTo>
                  <a:cubicBezTo>
                    <a:pt x="19" y="724"/>
                    <a:pt x="0" y="816"/>
                    <a:pt x="0" y="816"/>
                  </a:cubicBezTo>
                  <a:cubicBezTo>
                    <a:pt x="0" y="816"/>
                    <a:pt x="112" y="705"/>
                    <a:pt x="130" y="686"/>
                  </a:cubicBezTo>
                  <a:cubicBezTo>
                    <a:pt x="148" y="650"/>
                    <a:pt x="167" y="650"/>
                    <a:pt x="186" y="612"/>
                  </a:cubicBezTo>
                  <a:cubicBezTo>
                    <a:pt x="223" y="557"/>
                    <a:pt x="297" y="557"/>
                    <a:pt x="316" y="501"/>
                  </a:cubicBezTo>
                  <a:cubicBezTo>
                    <a:pt x="334" y="427"/>
                    <a:pt x="278" y="464"/>
                    <a:pt x="334" y="427"/>
                  </a:cubicBezTo>
                  <a:cubicBezTo>
                    <a:pt x="408" y="409"/>
                    <a:pt x="501" y="409"/>
                    <a:pt x="519" y="371"/>
                  </a:cubicBezTo>
                  <a:cubicBezTo>
                    <a:pt x="557" y="334"/>
                    <a:pt x="538" y="279"/>
                    <a:pt x="519" y="260"/>
                  </a:cubicBezTo>
                  <a:cubicBezTo>
                    <a:pt x="501" y="241"/>
                    <a:pt x="519" y="241"/>
                    <a:pt x="557" y="204"/>
                  </a:cubicBezTo>
                  <a:cubicBezTo>
                    <a:pt x="575" y="167"/>
                    <a:pt x="575" y="112"/>
                    <a:pt x="557" y="93"/>
                  </a:cubicBezTo>
                  <a:cubicBezTo>
                    <a:pt x="538" y="74"/>
                    <a:pt x="538" y="0"/>
                    <a:pt x="483" y="38"/>
                  </a:cubicBezTo>
                </a:path>
              </a:pathLst>
            </a:custGeom>
            <a:grpFill/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1" name="Freeform 86"/>
            <p:cNvSpPr>
              <a:spLocks noChangeArrowheads="1"/>
            </p:cNvSpPr>
            <p:nvPr/>
          </p:nvSpPr>
          <p:spPr bwMode="auto">
            <a:xfrm>
              <a:off x="5449888" y="1241425"/>
              <a:ext cx="214312" cy="735013"/>
            </a:xfrm>
            <a:custGeom>
              <a:avLst/>
              <a:gdLst>
                <a:gd name="T0" fmla="*/ 149 w 595"/>
                <a:gd name="T1" fmla="*/ 0 h 2042"/>
                <a:gd name="T2" fmla="*/ 149 w 595"/>
                <a:gd name="T3" fmla="*/ 0 h 2042"/>
                <a:gd name="T4" fmla="*/ 130 w 595"/>
                <a:gd name="T5" fmla="*/ 148 h 2042"/>
                <a:gd name="T6" fmla="*/ 112 w 595"/>
                <a:gd name="T7" fmla="*/ 352 h 2042"/>
                <a:gd name="T8" fmla="*/ 93 w 595"/>
                <a:gd name="T9" fmla="*/ 426 h 2042"/>
                <a:gd name="T10" fmla="*/ 112 w 595"/>
                <a:gd name="T11" fmla="*/ 631 h 2042"/>
                <a:gd name="T12" fmla="*/ 19 w 595"/>
                <a:gd name="T13" fmla="*/ 964 h 2042"/>
                <a:gd name="T14" fmla="*/ 149 w 595"/>
                <a:gd name="T15" fmla="*/ 1205 h 2042"/>
                <a:gd name="T16" fmla="*/ 335 w 595"/>
                <a:gd name="T17" fmla="*/ 1354 h 2042"/>
                <a:gd name="T18" fmla="*/ 446 w 595"/>
                <a:gd name="T19" fmla="*/ 1447 h 2042"/>
                <a:gd name="T20" fmla="*/ 557 w 595"/>
                <a:gd name="T21" fmla="*/ 1502 h 2042"/>
                <a:gd name="T22" fmla="*/ 501 w 595"/>
                <a:gd name="T23" fmla="*/ 1632 h 2042"/>
                <a:gd name="T24" fmla="*/ 576 w 595"/>
                <a:gd name="T25" fmla="*/ 1911 h 2042"/>
                <a:gd name="T26" fmla="*/ 576 w 595"/>
                <a:gd name="T27" fmla="*/ 2041 h 2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5" h="2042">
                  <a:moveTo>
                    <a:pt x="149" y="0"/>
                  </a:moveTo>
                  <a:lnTo>
                    <a:pt x="149" y="0"/>
                  </a:lnTo>
                  <a:cubicBezTo>
                    <a:pt x="149" y="0"/>
                    <a:pt x="167" y="37"/>
                    <a:pt x="130" y="148"/>
                  </a:cubicBezTo>
                  <a:cubicBezTo>
                    <a:pt x="93" y="260"/>
                    <a:pt x="130" y="278"/>
                    <a:pt x="112" y="352"/>
                  </a:cubicBezTo>
                  <a:cubicBezTo>
                    <a:pt x="93" y="426"/>
                    <a:pt x="93" y="426"/>
                    <a:pt x="93" y="426"/>
                  </a:cubicBezTo>
                  <a:cubicBezTo>
                    <a:pt x="93" y="426"/>
                    <a:pt x="130" y="593"/>
                    <a:pt x="112" y="631"/>
                  </a:cubicBezTo>
                  <a:cubicBezTo>
                    <a:pt x="93" y="686"/>
                    <a:pt x="0" y="908"/>
                    <a:pt x="19" y="964"/>
                  </a:cubicBezTo>
                  <a:cubicBezTo>
                    <a:pt x="38" y="1038"/>
                    <a:pt x="38" y="1113"/>
                    <a:pt x="149" y="1205"/>
                  </a:cubicBezTo>
                  <a:cubicBezTo>
                    <a:pt x="260" y="1298"/>
                    <a:pt x="297" y="1317"/>
                    <a:pt x="335" y="1354"/>
                  </a:cubicBezTo>
                  <a:cubicBezTo>
                    <a:pt x="371" y="1391"/>
                    <a:pt x="409" y="1428"/>
                    <a:pt x="446" y="1447"/>
                  </a:cubicBezTo>
                  <a:cubicBezTo>
                    <a:pt x="464" y="1447"/>
                    <a:pt x="557" y="1447"/>
                    <a:pt x="557" y="1502"/>
                  </a:cubicBezTo>
                  <a:cubicBezTo>
                    <a:pt x="538" y="1539"/>
                    <a:pt x="501" y="1595"/>
                    <a:pt x="501" y="1632"/>
                  </a:cubicBezTo>
                  <a:cubicBezTo>
                    <a:pt x="501" y="1651"/>
                    <a:pt x="557" y="1855"/>
                    <a:pt x="576" y="1911"/>
                  </a:cubicBezTo>
                  <a:cubicBezTo>
                    <a:pt x="594" y="1966"/>
                    <a:pt x="576" y="2041"/>
                    <a:pt x="576" y="2041"/>
                  </a:cubicBezTo>
                </a:path>
              </a:pathLst>
            </a:custGeom>
            <a:solidFill>
              <a:schemeClr val="tx2"/>
            </a:solidFill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2" name="Freeform 90"/>
            <p:cNvSpPr>
              <a:spLocks noChangeArrowheads="1"/>
            </p:cNvSpPr>
            <p:nvPr/>
          </p:nvSpPr>
          <p:spPr bwMode="auto">
            <a:xfrm>
              <a:off x="5403850" y="1241425"/>
              <a:ext cx="87313" cy="147638"/>
            </a:xfrm>
            <a:custGeom>
              <a:avLst/>
              <a:gdLst>
                <a:gd name="T0" fmla="*/ 19 w 243"/>
                <a:gd name="T1" fmla="*/ 0 h 409"/>
                <a:gd name="T2" fmla="*/ 19 w 243"/>
                <a:gd name="T3" fmla="*/ 0 h 409"/>
                <a:gd name="T4" fmla="*/ 38 w 243"/>
                <a:gd name="T5" fmla="*/ 148 h 409"/>
                <a:gd name="T6" fmla="*/ 94 w 243"/>
                <a:gd name="T7" fmla="*/ 241 h 409"/>
                <a:gd name="T8" fmla="*/ 242 w 243"/>
                <a:gd name="T9" fmla="*/ 408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409">
                  <a:moveTo>
                    <a:pt x="19" y="0"/>
                  </a:moveTo>
                  <a:lnTo>
                    <a:pt x="19" y="0"/>
                  </a:lnTo>
                  <a:cubicBezTo>
                    <a:pt x="19" y="0"/>
                    <a:pt x="0" y="92"/>
                    <a:pt x="38" y="148"/>
                  </a:cubicBezTo>
                  <a:cubicBezTo>
                    <a:pt x="75" y="204"/>
                    <a:pt x="75" y="185"/>
                    <a:pt x="94" y="241"/>
                  </a:cubicBezTo>
                  <a:cubicBezTo>
                    <a:pt x="130" y="296"/>
                    <a:pt x="186" y="389"/>
                    <a:pt x="242" y="408"/>
                  </a:cubicBezTo>
                </a:path>
              </a:pathLst>
            </a:custGeom>
            <a:grpFill/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3" name="Freeform 91"/>
            <p:cNvSpPr>
              <a:spLocks noChangeArrowheads="1"/>
            </p:cNvSpPr>
            <p:nvPr/>
          </p:nvSpPr>
          <p:spPr bwMode="auto">
            <a:xfrm>
              <a:off x="5303838" y="1308100"/>
              <a:ext cx="139700" cy="33338"/>
            </a:xfrm>
            <a:custGeom>
              <a:avLst/>
              <a:gdLst>
                <a:gd name="T0" fmla="*/ 0 w 390"/>
                <a:gd name="T1" fmla="*/ 0 h 94"/>
                <a:gd name="T2" fmla="*/ 0 w 390"/>
                <a:gd name="T3" fmla="*/ 0 h 94"/>
                <a:gd name="T4" fmla="*/ 111 w 390"/>
                <a:gd name="T5" fmla="*/ 56 h 94"/>
                <a:gd name="T6" fmla="*/ 277 w 390"/>
                <a:gd name="T7" fmla="*/ 75 h 94"/>
                <a:gd name="T8" fmla="*/ 389 w 390"/>
                <a:gd name="T9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9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" y="56"/>
                    <a:pt x="111" y="56"/>
                  </a:cubicBezTo>
                  <a:cubicBezTo>
                    <a:pt x="222" y="56"/>
                    <a:pt x="241" y="56"/>
                    <a:pt x="277" y="75"/>
                  </a:cubicBezTo>
                  <a:cubicBezTo>
                    <a:pt x="315" y="93"/>
                    <a:pt x="389" y="93"/>
                    <a:pt x="389" y="93"/>
                  </a:cubicBezTo>
                </a:path>
              </a:pathLst>
            </a:custGeom>
            <a:grpFill/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4" name="Freeform 92"/>
            <p:cNvSpPr>
              <a:spLocks noChangeArrowheads="1"/>
            </p:cNvSpPr>
            <p:nvPr/>
          </p:nvSpPr>
          <p:spPr bwMode="auto">
            <a:xfrm>
              <a:off x="4008438" y="2871788"/>
              <a:ext cx="220662" cy="201612"/>
            </a:xfrm>
            <a:custGeom>
              <a:avLst/>
              <a:gdLst>
                <a:gd name="T0" fmla="*/ 0 w 613"/>
                <a:gd name="T1" fmla="*/ 37 h 558"/>
                <a:gd name="T2" fmla="*/ 0 w 613"/>
                <a:gd name="T3" fmla="*/ 37 h 558"/>
                <a:gd name="T4" fmla="*/ 0 w 613"/>
                <a:gd name="T5" fmla="*/ 148 h 558"/>
                <a:gd name="T6" fmla="*/ 38 w 613"/>
                <a:gd name="T7" fmla="*/ 315 h 558"/>
                <a:gd name="T8" fmla="*/ 167 w 613"/>
                <a:gd name="T9" fmla="*/ 408 h 558"/>
                <a:gd name="T10" fmla="*/ 223 w 613"/>
                <a:gd name="T11" fmla="*/ 538 h 558"/>
                <a:gd name="T12" fmla="*/ 316 w 613"/>
                <a:gd name="T13" fmla="*/ 427 h 558"/>
                <a:gd name="T14" fmla="*/ 520 w 613"/>
                <a:gd name="T15" fmla="*/ 371 h 558"/>
                <a:gd name="T16" fmla="*/ 538 w 613"/>
                <a:gd name="T17" fmla="*/ 315 h 558"/>
                <a:gd name="T18" fmla="*/ 297 w 613"/>
                <a:gd name="T19" fmla="*/ 186 h 558"/>
                <a:gd name="T20" fmla="*/ 205 w 613"/>
                <a:gd name="T21" fmla="*/ 74 h 558"/>
                <a:gd name="T22" fmla="*/ 0 w 613"/>
                <a:gd name="T23" fmla="*/ 37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3" h="558">
                  <a:moveTo>
                    <a:pt x="0" y="37"/>
                  </a:moveTo>
                  <a:lnTo>
                    <a:pt x="0" y="37"/>
                  </a:lnTo>
                  <a:cubicBezTo>
                    <a:pt x="0" y="37"/>
                    <a:pt x="0" y="130"/>
                    <a:pt x="0" y="148"/>
                  </a:cubicBezTo>
                  <a:cubicBezTo>
                    <a:pt x="0" y="186"/>
                    <a:pt x="0" y="297"/>
                    <a:pt x="38" y="315"/>
                  </a:cubicBezTo>
                  <a:cubicBezTo>
                    <a:pt x="75" y="353"/>
                    <a:pt x="149" y="371"/>
                    <a:pt x="167" y="408"/>
                  </a:cubicBezTo>
                  <a:cubicBezTo>
                    <a:pt x="186" y="445"/>
                    <a:pt x="186" y="538"/>
                    <a:pt x="223" y="538"/>
                  </a:cubicBezTo>
                  <a:cubicBezTo>
                    <a:pt x="260" y="557"/>
                    <a:pt x="297" y="445"/>
                    <a:pt x="316" y="427"/>
                  </a:cubicBezTo>
                  <a:cubicBezTo>
                    <a:pt x="335" y="408"/>
                    <a:pt x="464" y="371"/>
                    <a:pt x="520" y="371"/>
                  </a:cubicBezTo>
                  <a:cubicBezTo>
                    <a:pt x="594" y="371"/>
                    <a:pt x="612" y="371"/>
                    <a:pt x="538" y="315"/>
                  </a:cubicBezTo>
                  <a:cubicBezTo>
                    <a:pt x="446" y="278"/>
                    <a:pt x="335" y="204"/>
                    <a:pt x="297" y="186"/>
                  </a:cubicBezTo>
                  <a:cubicBezTo>
                    <a:pt x="279" y="167"/>
                    <a:pt x="205" y="74"/>
                    <a:pt x="205" y="74"/>
                  </a:cubicBezTo>
                  <a:cubicBezTo>
                    <a:pt x="205" y="74"/>
                    <a:pt x="0" y="0"/>
                    <a:pt x="0" y="37"/>
                  </a:cubicBezTo>
                </a:path>
              </a:pathLst>
            </a:custGeom>
            <a:solidFill>
              <a:schemeClr val="accent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5" name="Freeform 93"/>
            <p:cNvSpPr>
              <a:spLocks noChangeArrowheads="1"/>
            </p:cNvSpPr>
            <p:nvPr/>
          </p:nvSpPr>
          <p:spPr bwMode="auto">
            <a:xfrm>
              <a:off x="5430838" y="4260850"/>
              <a:ext cx="187325" cy="166688"/>
            </a:xfrm>
            <a:custGeom>
              <a:avLst/>
              <a:gdLst>
                <a:gd name="T0" fmla="*/ 130 w 520"/>
                <a:gd name="T1" fmla="*/ 148 h 464"/>
                <a:gd name="T2" fmla="*/ 130 w 520"/>
                <a:gd name="T3" fmla="*/ 148 h 464"/>
                <a:gd name="T4" fmla="*/ 74 w 520"/>
                <a:gd name="T5" fmla="*/ 260 h 464"/>
                <a:gd name="T6" fmla="*/ 74 w 520"/>
                <a:gd name="T7" fmla="*/ 463 h 464"/>
                <a:gd name="T8" fmla="*/ 93 w 520"/>
                <a:gd name="T9" fmla="*/ 426 h 464"/>
                <a:gd name="T10" fmla="*/ 260 w 520"/>
                <a:gd name="T11" fmla="*/ 445 h 464"/>
                <a:gd name="T12" fmla="*/ 334 w 520"/>
                <a:gd name="T13" fmla="*/ 389 h 464"/>
                <a:gd name="T14" fmla="*/ 334 w 520"/>
                <a:gd name="T15" fmla="*/ 389 h 464"/>
                <a:gd name="T16" fmla="*/ 371 w 520"/>
                <a:gd name="T17" fmla="*/ 296 h 464"/>
                <a:gd name="T18" fmla="*/ 482 w 520"/>
                <a:gd name="T19" fmla="*/ 130 h 464"/>
                <a:gd name="T20" fmla="*/ 445 w 520"/>
                <a:gd name="T21" fmla="*/ 37 h 464"/>
                <a:gd name="T22" fmla="*/ 278 w 520"/>
                <a:gd name="T23" fmla="*/ 74 h 464"/>
                <a:gd name="T24" fmla="*/ 185 w 520"/>
                <a:gd name="T25" fmla="*/ 130 h 464"/>
                <a:gd name="T26" fmla="*/ 130 w 520"/>
                <a:gd name="T27" fmla="*/ 148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464">
                  <a:moveTo>
                    <a:pt x="130" y="148"/>
                  </a:moveTo>
                  <a:lnTo>
                    <a:pt x="130" y="148"/>
                  </a:lnTo>
                  <a:cubicBezTo>
                    <a:pt x="130" y="148"/>
                    <a:pt x="111" y="204"/>
                    <a:pt x="74" y="260"/>
                  </a:cubicBezTo>
                  <a:cubicBezTo>
                    <a:pt x="19" y="334"/>
                    <a:pt x="0" y="371"/>
                    <a:pt x="74" y="463"/>
                  </a:cubicBezTo>
                  <a:cubicBezTo>
                    <a:pt x="74" y="463"/>
                    <a:pt x="55" y="408"/>
                    <a:pt x="93" y="426"/>
                  </a:cubicBezTo>
                  <a:cubicBezTo>
                    <a:pt x="130" y="426"/>
                    <a:pt x="222" y="463"/>
                    <a:pt x="260" y="445"/>
                  </a:cubicBezTo>
                  <a:cubicBezTo>
                    <a:pt x="296" y="408"/>
                    <a:pt x="278" y="334"/>
                    <a:pt x="334" y="389"/>
                  </a:cubicBezTo>
                  <a:cubicBezTo>
                    <a:pt x="390" y="426"/>
                    <a:pt x="334" y="389"/>
                    <a:pt x="334" y="389"/>
                  </a:cubicBezTo>
                  <a:cubicBezTo>
                    <a:pt x="334" y="389"/>
                    <a:pt x="352" y="315"/>
                    <a:pt x="371" y="296"/>
                  </a:cubicBezTo>
                  <a:cubicBezTo>
                    <a:pt x="408" y="260"/>
                    <a:pt x="464" y="148"/>
                    <a:pt x="482" y="130"/>
                  </a:cubicBezTo>
                  <a:cubicBezTo>
                    <a:pt x="519" y="92"/>
                    <a:pt x="501" y="18"/>
                    <a:pt x="445" y="37"/>
                  </a:cubicBezTo>
                  <a:cubicBezTo>
                    <a:pt x="390" y="37"/>
                    <a:pt x="371" y="0"/>
                    <a:pt x="278" y="74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48" y="166"/>
                    <a:pt x="130" y="148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rgbClr val="1D76BB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6" name="Freeform 94"/>
            <p:cNvSpPr>
              <a:spLocks noChangeArrowheads="1"/>
            </p:cNvSpPr>
            <p:nvPr/>
          </p:nvSpPr>
          <p:spPr bwMode="auto">
            <a:xfrm>
              <a:off x="5289549" y="4260937"/>
              <a:ext cx="187324" cy="166688"/>
            </a:xfrm>
            <a:custGeom>
              <a:avLst/>
              <a:gdLst>
                <a:gd name="T0" fmla="*/ 130 w 520"/>
                <a:gd name="T1" fmla="*/ 148 h 464"/>
                <a:gd name="T2" fmla="*/ 130 w 520"/>
                <a:gd name="T3" fmla="*/ 148 h 464"/>
                <a:gd name="T4" fmla="*/ 74 w 520"/>
                <a:gd name="T5" fmla="*/ 260 h 464"/>
                <a:gd name="T6" fmla="*/ 74 w 520"/>
                <a:gd name="T7" fmla="*/ 463 h 464"/>
                <a:gd name="T8" fmla="*/ 93 w 520"/>
                <a:gd name="T9" fmla="*/ 426 h 464"/>
                <a:gd name="T10" fmla="*/ 260 w 520"/>
                <a:gd name="T11" fmla="*/ 445 h 464"/>
                <a:gd name="T12" fmla="*/ 334 w 520"/>
                <a:gd name="T13" fmla="*/ 389 h 464"/>
                <a:gd name="T14" fmla="*/ 334 w 520"/>
                <a:gd name="T15" fmla="*/ 389 h 464"/>
                <a:gd name="T16" fmla="*/ 371 w 520"/>
                <a:gd name="T17" fmla="*/ 296 h 464"/>
                <a:gd name="T18" fmla="*/ 482 w 520"/>
                <a:gd name="T19" fmla="*/ 130 h 464"/>
                <a:gd name="T20" fmla="*/ 445 w 520"/>
                <a:gd name="T21" fmla="*/ 37 h 464"/>
                <a:gd name="T22" fmla="*/ 278 w 520"/>
                <a:gd name="T23" fmla="*/ 74 h 464"/>
                <a:gd name="T24" fmla="*/ 185 w 520"/>
                <a:gd name="T25" fmla="*/ 130 h 464"/>
                <a:gd name="T26" fmla="*/ 130 w 520"/>
                <a:gd name="T27" fmla="*/ 148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464">
                  <a:moveTo>
                    <a:pt x="130" y="148"/>
                  </a:moveTo>
                  <a:lnTo>
                    <a:pt x="130" y="148"/>
                  </a:lnTo>
                  <a:cubicBezTo>
                    <a:pt x="130" y="148"/>
                    <a:pt x="111" y="204"/>
                    <a:pt x="74" y="260"/>
                  </a:cubicBezTo>
                  <a:cubicBezTo>
                    <a:pt x="19" y="334"/>
                    <a:pt x="0" y="371"/>
                    <a:pt x="74" y="463"/>
                  </a:cubicBezTo>
                  <a:cubicBezTo>
                    <a:pt x="74" y="463"/>
                    <a:pt x="55" y="408"/>
                    <a:pt x="93" y="426"/>
                  </a:cubicBezTo>
                  <a:cubicBezTo>
                    <a:pt x="130" y="426"/>
                    <a:pt x="222" y="463"/>
                    <a:pt x="260" y="445"/>
                  </a:cubicBezTo>
                  <a:cubicBezTo>
                    <a:pt x="296" y="408"/>
                    <a:pt x="278" y="334"/>
                    <a:pt x="334" y="389"/>
                  </a:cubicBezTo>
                  <a:cubicBezTo>
                    <a:pt x="390" y="426"/>
                    <a:pt x="334" y="389"/>
                    <a:pt x="334" y="389"/>
                  </a:cubicBezTo>
                  <a:cubicBezTo>
                    <a:pt x="334" y="389"/>
                    <a:pt x="352" y="315"/>
                    <a:pt x="371" y="296"/>
                  </a:cubicBezTo>
                  <a:cubicBezTo>
                    <a:pt x="408" y="260"/>
                    <a:pt x="464" y="148"/>
                    <a:pt x="482" y="130"/>
                  </a:cubicBezTo>
                  <a:cubicBezTo>
                    <a:pt x="519" y="92"/>
                    <a:pt x="501" y="18"/>
                    <a:pt x="445" y="37"/>
                  </a:cubicBezTo>
                  <a:cubicBezTo>
                    <a:pt x="390" y="37"/>
                    <a:pt x="371" y="0"/>
                    <a:pt x="278" y="74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48" y="166"/>
                    <a:pt x="130" y="148"/>
                  </a:cubicBezTo>
                </a:path>
              </a:pathLst>
            </a:custGeom>
            <a:solidFill>
              <a:schemeClr val="tx2"/>
            </a:solidFill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7" name="Freeform 95"/>
            <p:cNvSpPr>
              <a:spLocks noChangeArrowheads="1"/>
            </p:cNvSpPr>
            <p:nvPr/>
          </p:nvSpPr>
          <p:spPr bwMode="auto">
            <a:xfrm>
              <a:off x="6692900" y="5195888"/>
              <a:ext cx="33338" cy="53975"/>
            </a:xfrm>
            <a:custGeom>
              <a:avLst/>
              <a:gdLst>
                <a:gd name="T0" fmla="*/ 37 w 94"/>
                <a:gd name="T1" fmla="*/ 18 h 149"/>
                <a:gd name="T2" fmla="*/ 37 w 94"/>
                <a:gd name="T3" fmla="*/ 18 h 149"/>
                <a:gd name="T4" fmla="*/ 18 w 94"/>
                <a:gd name="T5" fmla="*/ 111 h 149"/>
                <a:gd name="T6" fmla="*/ 93 w 94"/>
                <a:gd name="T7" fmla="*/ 148 h 149"/>
                <a:gd name="T8" fmla="*/ 37 w 94"/>
                <a:gd name="T9" fmla="*/ 1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49">
                  <a:moveTo>
                    <a:pt x="37" y="18"/>
                  </a:moveTo>
                  <a:lnTo>
                    <a:pt x="37" y="18"/>
                  </a:lnTo>
                  <a:cubicBezTo>
                    <a:pt x="37" y="18"/>
                    <a:pt x="0" y="92"/>
                    <a:pt x="18" y="111"/>
                  </a:cubicBezTo>
                  <a:cubicBezTo>
                    <a:pt x="37" y="111"/>
                    <a:pt x="93" y="148"/>
                    <a:pt x="93" y="148"/>
                  </a:cubicBezTo>
                  <a:cubicBezTo>
                    <a:pt x="93" y="148"/>
                    <a:pt x="74" y="0"/>
                    <a:pt x="37" y="18"/>
                  </a:cubicBezTo>
                </a:path>
              </a:pathLst>
            </a:custGeom>
            <a:solidFill>
              <a:schemeClr val="tx2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8" name="Freeform 96"/>
            <p:cNvSpPr>
              <a:spLocks noChangeArrowheads="1"/>
            </p:cNvSpPr>
            <p:nvPr/>
          </p:nvSpPr>
          <p:spPr bwMode="auto">
            <a:xfrm>
              <a:off x="6765925" y="5227638"/>
              <a:ext cx="39688" cy="47625"/>
            </a:xfrm>
            <a:custGeom>
              <a:avLst/>
              <a:gdLst>
                <a:gd name="T0" fmla="*/ 111 w 112"/>
                <a:gd name="T1" fmla="*/ 112 h 131"/>
                <a:gd name="T2" fmla="*/ 111 w 112"/>
                <a:gd name="T3" fmla="*/ 112 h 131"/>
                <a:gd name="T4" fmla="*/ 0 w 112"/>
                <a:gd name="T5" fmla="*/ 38 h 131"/>
                <a:gd name="T6" fmla="*/ 19 w 112"/>
                <a:gd name="T7" fmla="*/ 112 h 131"/>
                <a:gd name="T8" fmla="*/ 111 w 112"/>
                <a:gd name="T9" fmla="*/ 11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31">
                  <a:moveTo>
                    <a:pt x="111" y="112"/>
                  </a:moveTo>
                  <a:lnTo>
                    <a:pt x="111" y="112"/>
                  </a:lnTo>
                  <a:cubicBezTo>
                    <a:pt x="111" y="112"/>
                    <a:pt x="19" y="0"/>
                    <a:pt x="0" y="38"/>
                  </a:cubicBezTo>
                  <a:cubicBezTo>
                    <a:pt x="0" y="38"/>
                    <a:pt x="0" y="130"/>
                    <a:pt x="19" y="112"/>
                  </a:cubicBezTo>
                  <a:lnTo>
                    <a:pt x="111" y="112"/>
                  </a:lnTo>
                </a:path>
              </a:pathLst>
            </a:custGeom>
            <a:solidFill>
              <a:schemeClr val="tx2"/>
            </a:solidFill>
            <a:ln w="9525" cap="flat">
              <a:solidFill>
                <a:srgbClr val="221F1F"/>
              </a:solidFill>
              <a:bevel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  <p:sp>
          <p:nvSpPr>
            <p:cNvPr id="189" name="Freeform 97"/>
            <p:cNvSpPr>
              <a:spLocks noChangeArrowheads="1"/>
            </p:cNvSpPr>
            <p:nvPr/>
          </p:nvSpPr>
          <p:spPr bwMode="auto">
            <a:xfrm>
              <a:off x="6765925" y="5227638"/>
              <a:ext cx="39688" cy="47625"/>
            </a:xfrm>
            <a:custGeom>
              <a:avLst/>
              <a:gdLst>
                <a:gd name="T0" fmla="*/ 111 w 112"/>
                <a:gd name="T1" fmla="*/ 112 h 131"/>
                <a:gd name="T2" fmla="*/ 111 w 112"/>
                <a:gd name="T3" fmla="*/ 112 h 131"/>
                <a:gd name="T4" fmla="*/ 0 w 112"/>
                <a:gd name="T5" fmla="*/ 38 h 131"/>
                <a:gd name="T6" fmla="*/ 19 w 112"/>
                <a:gd name="T7" fmla="*/ 11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31">
                  <a:moveTo>
                    <a:pt x="111" y="112"/>
                  </a:moveTo>
                  <a:lnTo>
                    <a:pt x="111" y="112"/>
                  </a:lnTo>
                  <a:cubicBezTo>
                    <a:pt x="111" y="112"/>
                    <a:pt x="19" y="0"/>
                    <a:pt x="0" y="38"/>
                  </a:cubicBezTo>
                  <a:cubicBezTo>
                    <a:pt x="0" y="38"/>
                    <a:pt x="0" y="130"/>
                    <a:pt x="19" y="112"/>
                  </a:cubicBezTo>
                </a:path>
              </a:pathLst>
            </a:custGeom>
            <a:grpFill/>
            <a:ln w="6480" cap="flat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defTabSz="914217">
                <a:defRPr/>
              </a:pPr>
              <a:endParaRPr kumimoji="0" lang="en-US">
                <a:solidFill>
                  <a:srgbClr val="7F7F7F"/>
                </a:solidFill>
                <a:latin typeface="Montserrat" charset="0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5857460" y="1437047"/>
            <a:ext cx="4931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914217">
              <a:buFont typeface="Arial" panose="020B0604020202020204" pitchFamily="34" charset="0"/>
              <a:buChar char="•"/>
              <a:defRPr/>
            </a:pPr>
            <a:r>
              <a:rPr kumimoji="0" lang="en-US" sz="2400" spc="300" dirty="0">
                <a:solidFill>
                  <a:schemeClr val="tx2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236,040 sq. km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30200" y="414162"/>
            <a:ext cx="1016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altLang="ja-JP" sz="4000" b="1" spc="300" dirty="0">
                <a:solidFill>
                  <a:srgbClr val="4A7F2F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UGANDA</a:t>
            </a:r>
            <a:r>
              <a:rPr kumimoji="0" lang="en-US" altLang="ja-JP" sz="4000" b="1" spc="300" dirty="0">
                <a:solidFill>
                  <a:schemeClr val="accent1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 – THE PEARL OF AFRICA</a:t>
            </a:r>
            <a:endParaRPr kumimoji="0" lang="en-US" sz="6000" b="1" spc="300" dirty="0">
              <a:solidFill>
                <a:schemeClr val="accent1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857460" y="1334368"/>
            <a:ext cx="6303488" cy="71096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 defTabSz="914217">
              <a:defRPr/>
            </a:pPr>
            <a:endParaRPr lang="en-US" altLang="en-US" sz="2400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457200" indent="-457200" algn="just" defTabSz="914217"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Land Linked country in East Africa</a:t>
            </a:r>
          </a:p>
          <a:p>
            <a:pPr marL="457200" indent="-457200" defTabSz="914217">
              <a:buFont typeface="Arial" panose="020B0604020202020204" pitchFamily="34" charset="0"/>
              <a:buChar char="•"/>
              <a:defRPr/>
            </a:pPr>
            <a:r>
              <a:rPr lang="en-US" altLang="en-US" sz="2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Visas are mandatory before departing </a:t>
            </a:r>
            <a:r>
              <a:rPr lang="en-US" altLang="en-US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from the country of residence (</a:t>
            </a:r>
            <a:r>
              <a:rPr lang="en-US" altLang="en-US" sz="2400" u="sng" dirty="0">
                <a:solidFill>
                  <a:schemeClr val="tx2"/>
                </a:solidFill>
                <a:latin typeface="Century Gothic" panose="020B0502020202020204" pitchFamily="34" charset="0"/>
              </a:rPr>
              <a:t>no “visa on arrival” at Entebbe</a:t>
            </a:r>
            <a:r>
              <a:rPr lang="en-US" altLang="en-US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)can be obtained at https//</a:t>
            </a:r>
            <a:r>
              <a:rPr lang="en-US" altLang="en-US" sz="2400" dirty="0">
                <a:solidFill>
                  <a:schemeClr val="tx2"/>
                </a:solidFill>
                <a:latin typeface="Century Gothic" panose="020B0502020202020204" pitchFamily="34" charset="0"/>
                <a:hlinkClick r:id="rId2"/>
              </a:rPr>
              <a:t>immigration.go.ug</a:t>
            </a:r>
            <a:r>
              <a:rPr lang="en-US" altLang="en-US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 or through the UG Consulate in Barcelona (see contact details at the last page).</a:t>
            </a:r>
          </a:p>
          <a:p>
            <a:pPr algn="just" defTabSz="914217">
              <a:defRPr/>
            </a:pPr>
            <a:r>
              <a:rPr lang="en-US" altLang="en-US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	</a:t>
            </a:r>
          </a:p>
          <a:p>
            <a:pPr marL="457200" indent="-457200" algn="just" defTabSz="914217">
              <a:buFont typeface="Arial" panose="020B0604020202020204" pitchFamily="34" charset="0"/>
              <a:buChar char="•"/>
              <a:defRPr/>
            </a:pPr>
            <a:r>
              <a:rPr lang="en-US" altLang="en-US" sz="2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Connectivity:</a:t>
            </a:r>
            <a:r>
              <a:rPr lang="en-US" altLang="en-US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 Served by Multiple Airlines; Uganda Airlines, KQ, Emirates, Ethiopian Airlines, Qatar Airways, KLM, Brussels Airlines, and other domestic players. </a:t>
            </a:r>
          </a:p>
          <a:p>
            <a:pPr algn="just" defTabSz="914217">
              <a:defRPr/>
            </a:pPr>
            <a:endParaRPr lang="en-US" altLang="en-US" sz="2400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457200" indent="-457200" algn="just" defTabSz="914217"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457200" indent="-457200" algn="just" defTabSz="914217"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457200" indent="-457200" defTabSz="914217">
              <a:buFont typeface="Arial" panose="020B0604020202020204" pitchFamily="34" charset="0"/>
              <a:buChar char="•"/>
              <a:defRPr/>
            </a:pPr>
            <a:endParaRPr kumimoji="0" lang="en-US" sz="2400" spc="300" dirty="0">
              <a:solidFill>
                <a:schemeClr val="tx2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348" y="186925"/>
            <a:ext cx="1511852" cy="8630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495" y="5659255"/>
            <a:ext cx="2621507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2576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42440" y="441325"/>
            <a:ext cx="4545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17">
              <a:defRPr/>
            </a:pPr>
            <a:r>
              <a:rPr kumimoji="0" lang="en-US" sz="4000" b="1" spc="300" dirty="0">
                <a:solidFill>
                  <a:schemeClr val="accent1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POPULATION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r="125"/>
          <a:stretch>
            <a:fillRect/>
          </a:stretch>
        </p:blipFill>
        <p:spPr>
          <a:xfrm>
            <a:off x="6096000" y="0"/>
            <a:ext cx="6094413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59" y="491723"/>
            <a:ext cx="560881" cy="5608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3826" y="1192676"/>
            <a:ext cx="5124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2400" spc="300" dirty="0">
                <a:solidFill>
                  <a:schemeClr val="tx2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Approx. 48.2 million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56" y="2117949"/>
            <a:ext cx="554784" cy="56088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58289" y="1987944"/>
            <a:ext cx="31891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17">
              <a:defRPr/>
            </a:pPr>
            <a:r>
              <a:rPr kumimoji="0" lang="en-US" sz="4000" b="1" spc="300" dirty="0">
                <a:solidFill>
                  <a:schemeClr val="accent1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CLIMATE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2440" y="2793725"/>
            <a:ext cx="4923411" cy="337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kumimoji="0" lang="en-US" altLang="ja-JP" sz="2400" spc="300" dirty="0">
                <a:solidFill>
                  <a:schemeClr val="tx2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Tropical; generally rainy with two dry seasons (December to February, June to August);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kumimoji="0" lang="en-US" altLang="ja-JP" sz="2400" spc="300" dirty="0">
                <a:solidFill>
                  <a:schemeClr val="tx2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Semi arid in the North East.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kumimoji="0" lang="en-US" altLang="ja-JP" sz="2700" spc="300" dirty="0">
              <a:solidFill>
                <a:srgbClr val="FFFF00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kumimoji="0" lang="en-US" altLang="ja-JP" sz="2700" b="1" dirty="0">
              <a:solidFill>
                <a:schemeClr val="tx2"/>
              </a:solidFill>
              <a:latin typeface="Mark Offc Pro Light" panose="020B0504020101010102" pitchFamily="34" charset="0"/>
              <a:ea typeface="ＭＳ Ｐゴシック" panose="020B0600070205080204" pitchFamily="50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52" y="5632598"/>
            <a:ext cx="2621507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2067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281904" y="2989263"/>
            <a:ext cx="5636928" cy="1200329"/>
          </a:xfrm>
          <a:prstGeom prst="rect">
            <a:avLst/>
          </a:prstGeom>
          <a:solidFill>
            <a:srgbClr val="BABECB"/>
          </a:solidFill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sz="3600" b="1" spc="1500" dirty="0">
                <a:solidFill>
                  <a:srgbClr val="F57C85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TOURISM </a:t>
            </a:r>
          </a:p>
          <a:p>
            <a:pPr algn="ctr" defTabSz="914217">
              <a:defRPr/>
            </a:pPr>
            <a:r>
              <a:rPr kumimoji="0" lang="en-US" sz="3600" b="1" spc="1500" dirty="0">
                <a:solidFill>
                  <a:srgbClr val="F57C85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ATTRACTIONS</a:t>
            </a:r>
          </a:p>
        </p:txBody>
      </p:sp>
    </p:spTree>
    <p:extLst>
      <p:ext uri="{BB962C8B-B14F-4D97-AF65-F5344CB8AC3E}">
        <p14:creationId xmlns:p14="http://schemas.microsoft.com/office/powerpoint/2010/main" val="381962004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5" b="11005"/>
          <a:stretch>
            <a:fillRect/>
          </a:stretch>
        </p:blipFill>
        <p:spPr>
          <a:xfrm>
            <a:off x="6844772" y="2705100"/>
            <a:ext cx="5346700" cy="3708400"/>
          </a:xfrm>
        </p:spPr>
      </p:pic>
      <p:sp>
        <p:nvSpPr>
          <p:cNvPr id="2" name="Rectangle 1"/>
          <p:cNvSpPr/>
          <p:nvPr/>
        </p:nvSpPr>
        <p:spPr>
          <a:xfrm>
            <a:off x="317500" y="670933"/>
            <a:ext cx="44069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Pristine marine attractions</a:t>
            </a:r>
          </a:p>
          <a:p>
            <a:r>
              <a:rPr lang="en-US" dirty="0"/>
              <a:t> </a:t>
            </a:r>
          </a:p>
          <a:p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Home to the source of the world’s longest river, </a:t>
            </a:r>
            <a:r>
              <a:rPr lang="en-US" b="1" dirty="0">
                <a:solidFill>
                  <a:schemeClr val="tx2"/>
                </a:solidFill>
                <a:latin typeface="Century Gothic" panose="020B0502020202020204" pitchFamily="34" charset="0"/>
              </a:rPr>
              <a:t>the Nile 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measuring 6695 kilometers (4184 miles).</a:t>
            </a:r>
          </a:p>
          <a:p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tx2"/>
                </a:solidFill>
                <a:latin typeface="Century Gothic" panose="020B0502020202020204" pitchFamily="34" charset="0"/>
              </a:rPr>
              <a:t>Lake Victoria 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is the world’s second largest fresh-water lake at 68,000 sq. km</a:t>
            </a:r>
          </a:p>
          <a:p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tx2"/>
                </a:solidFill>
                <a:latin typeface="Century Gothic" panose="020B0502020202020204" pitchFamily="34" charset="0"/>
              </a:rPr>
              <a:t>Lake </a:t>
            </a:r>
            <a:r>
              <a:rPr lang="en-US" b="1" dirty="0" err="1">
                <a:solidFill>
                  <a:schemeClr val="tx2"/>
                </a:solidFill>
                <a:latin typeface="Century Gothic" panose="020B0502020202020204" pitchFamily="34" charset="0"/>
              </a:rPr>
              <a:t>Bunyonyi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, second deepest lake in Africa 900m.</a:t>
            </a:r>
          </a:p>
          <a:p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US" b="1" dirty="0">
                <a:solidFill>
                  <a:schemeClr val="tx2"/>
                </a:solidFill>
                <a:latin typeface="Century Gothic" panose="020B0502020202020204" pitchFamily="34" charset="0"/>
              </a:rPr>
              <a:t>Twelve(12) 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wetlands of International Importance designated under the </a:t>
            </a:r>
            <a:r>
              <a:rPr lang="en-US" dirty="0" err="1">
                <a:solidFill>
                  <a:schemeClr val="tx2"/>
                </a:solidFill>
                <a:latin typeface="Century Gothic" panose="020B0502020202020204" pitchFamily="34" charset="0"/>
              </a:rPr>
              <a:t>Ramsar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 Convention (RAMSAR sites)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1"/>
            <a:ext cx="6972300" cy="641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32598"/>
            <a:ext cx="2621507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534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" y="0"/>
            <a:ext cx="12190039" cy="6858000"/>
          </a:xfrm>
        </p:spPr>
      </p:pic>
      <p:sp>
        <p:nvSpPr>
          <p:cNvPr id="15" name="Rectangle 14"/>
          <p:cNvSpPr/>
          <p:nvPr/>
        </p:nvSpPr>
        <p:spPr>
          <a:xfrm>
            <a:off x="3527424" y="4340180"/>
            <a:ext cx="5137150" cy="2517819"/>
          </a:xfrm>
          <a:prstGeom prst="rect">
            <a:avLst/>
          </a:prstGeom>
          <a:solidFill>
            <a:srgbClr val="573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51708" y="4456837"/>
            <a:ext cx="38885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DEE0D9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UNIQUE </a:t>
            </a:r>
          </a:p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DEE0D9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MARINE TOURISM</a:t>
            </a:r>
          </a:p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DEE0D9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ACTIVITIES</a:t>
            </a:r>
            <a:endParaRPr kumimoji="0" lang="en-US" sz="5750" b="1" spc="300" dirty="0">
              <a:solidFill>
                <a:srgbClr val="DEE0D9"/>
              </a:solidFill>
              <a:latin typeface="Mark Offc Pro" panose="020B0804020101010102" pitchFamily="34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87217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22764" y="5461754"/>
            <a:ext cx="270138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BUNGEE JUMPING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6557" y="5461754"/>
            <a:ext cx="230543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SPORT FISHING</a:t>
            </a:r>
            <a:endParaRPr kumimoji="0" lang="en-US" sz="2800" b="1" spc="300" dirty="0">
              <a:solidFill>
                <a:srgbClr val="000000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90267" y="890559"/>
            <a:ext cx="215155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WHITE WATER </a:t>
            </a:r>
          </a:p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RAFTING</a:t>
            </a:r>
            <a:endParaRPr kumimoji="0" lang="en-US" sz="2800" b="1" spc="300" dirty="0">
              <a:solidFill>
                <a:srgbClr val="000000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66590" y="1029058"/>
            <a:ext cx="179408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CANOEING</a:t>
            </a:r>
            <a:endParaRPr kumimoji="0" lang="en-US" sz="2800" b="1" spc="300" dirty="0">
              <a:solidFill>
                <a:srgbClr val="000000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72" r="27072"/>
          <a:stretch>
            <a:fillRect/>
          </a:stretch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2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5" r="30985"/>
          <a:stretch>
            <a:fillRect/>
          </a:stretch>
        </p:blipFill>
        <p:spPr>
          <a:xfrm>
            <a:off x="3061504" y="2535472"/>
            <a:ext cx="3044028" cy="4434840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27"/>
          </p:nvPr>
        </p:nvPicPr>
        <p:blipFill>
          <a:blip r:embed="rId5"/>
          <a:srcRect l="28101" r="28101"/>
          <a:stretch>
            <a:fillRect/>
          </a:stretch>
        </p:blipFill>
        <p:spPr>
          <a:xfrm>
            <a:off x="9148763" y="2535238"/>
            <a:ext cx="3043237" cy="4435475"/>
          </a:xfrm>
          <a:prstGeom prst="rect">
            <a:avLst/>
          </a:prstGeom>
        </p:spPr>
      </p:pic>
      <p:pic>
        <p:nvPicPr>
          <p:cNvPr id="4" name="Picture Placeholder 3"/>
          <p:cNvPicPr>
            <a:picLocks noGrp="1" noChangeAspect="1"/>
          </p:cNvPicPr>
          <p:nvPr>
            <p:ph type="pic" sz="quarter" idx="28"/>
          </p:nvPr>
        </p:nvPicPr>
        <p:blipFill>
          <a:blip r:embed="rId6"/>
          <a:srcRect l="28976" r="2897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3537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00" y="5285564"/>
            <a:ext cx="1534250" cy="13744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7DB0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51708" y="4456837"/>
            <a:ext cx="38885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3600" b="1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DIVERSE WILDLIFE &amp;</a:t>
            </a:r>
          </a:p>
          <a:p>
            <a:pPr algn="ctr" defTabSz="914217">
              <a:defRPr/>
            </a:pPr>
            <a:r>
              <a:rPr kumimoji="0" lang="en-US" sz="3600" b="1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GAME</a:t>
            </a:r>
            <a:endParaRPr kumimoji="0" lang="en-US" sz="5750" b="1" spc="3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5" b="11005"/>
          <a:stretch>
            <a:fillRect/>
          </a:stretch>
        </p:blipFill>
        <p:spPr/>
      </p:pic>
      <p:sp>
        <p:nvSpPr>
          <p:cNvPr id="11" name="Rectangle 10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83B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51708" y="4456837"/>
            <a:ext cx="40778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B8BBC3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DIVERSE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B8BBC3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WILDLIFE</a:t>
            </a:r>
          </a:p>
        </p:txBody>
      </p:sp>
    </p:spTree>
    <p:extLst>
      <p:ext uri="{BB962C8B-B14F-4D97-AF65-F5344CB8AC3E}">
        <p14:creationId xmlns:p14="http://schemas.microsoft.com/office/powerpoint/2010/main" val="132525520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00" y="5285564"/>
            <a:ext cx="1534250" cy="13744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73105" y="844550"/>
            <a:ext cx="49918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17">
              <a:defRPr/>
            </a:pPr>
            <a:r>
              <a:rPr kumimoji="0" lang="en-US" sz="3600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GORILLAS &amp; OTHER PRIMATES</a:t>
            </a:r>
            <a:endParaRPr kumimoji="0" lang="en-US" sz="5750" b="1" spc="300" dirty="0">
              <a:solidFill>
                <a:srgbClr val="000000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</p:txBody>
      </p:sp>
      <p:sp>
        <p:nvSpPr>
          <p:cNvPr id="52227" name="TextBox 14"/>
          <p:cNvSpPr txBox="1">
            <a:spLocks noChangeArrowheads="1"/>
          </p:cNvSpPr>
          <p:nvPr/>
        </p:nvSpPr>
        <p:spPr bwMode="auto">
          <a:xfrm>
            <a:off x="7073105" y="2013396"/>
            <a:ext cx="4892675" cy="188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285750" indent="-28575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ja-JP" sz="20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Largest mountain gorilla population in the world (over 400 of them). Less than 700 gorillas survive in the world today.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3" r="24763"/>
          <a:stretch>
            <a:fillRect/>
          </a:stretch>
        </p:blipFill>
        <p:spPr>
          <a:xfrm>
            <a:off x="214300" y="844550"/>
            <a:ext cx="3398850" cy="5815446"/>
          </a:xfrm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1" r="9581"/>
          <a:stretch>
            <a:fillRect/>
          </a:stretch>
        </p:blipFill>
        <p:spPr>
          <a:xfrm>
            <a:off x="3784600" y="844550"/>
            <a:ext cx="3046413" cy="2509838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r="9690"/>
          <a:stretch>
            <a:fillRect/>
          </a:stretch>
        </p:blipFill>
        <p:spPr>
          <a:xfrm>
            <a:off x="3784600" y="3514725"/>
            <a:ext cx="3043238" cy="3083837"/>
          </a:xfrm>
        </p:spPr>
      </p:pic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7051277" y="3798147"/>
            <a:ext cx="5035550" cy="141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285750" indent="-285750" algn="just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ja-JP" sz="2000" dirty="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Montserrat Light"/>
              </a:rPr>
              <a:t>Over 5,000 chimpanzees (</a:t>
            </a:r>
            <a:r>
              <a:rPr kumimoji="0" lang="en-US" altLang="ja-JP" sz="2000" dirty="0" err="1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Montserrat Light"/>
              </a:rPr>
              <a:t>Kibale</a:t>
            </a:r>
            <a:r>
              <a:rPr kumimoji="0" lang="en-US" altLang="ja-JP" sz="2000" dirty="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Montserrat Light"/>
              </a:rPr>
              <a:t> forest alone holds a population of more than 1,000 chimpanzees).</a:t>
            </a: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7073105" y="5121234"/>
            <a:ext cx="4809330" cy="142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285750" indent="-285750" algn="just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ja-JP" sz="20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Other primates include:- monkeys, baboons and nocturnal primates such as Bush babies and </a:t>
            </a:r>
            <a:r>
              <a:rPr kumimoji="0" lang="en-US" altLang="ja-JP" sz="20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Pottos</a:t>
            </a:r>
            <a:r>
              <a:rPr kumimoji="0" lang="en-US" altLang="ja-JP" sz="20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 etc</a:t>
            </a:r>
            <a:r>
              <a:rPr kumimoji="0" lang="en-US" altLang="ja-JP" sz="2000" dirty="0">
                <a:solidFill>
                  <a:srgbClr val="7F7F7F"/>
                </a:solidFill>
                <a:latin typeface="Mark Offc Pro Light" panose="020B0504020101010102" pitchFamily="34" charset="0"/>
                <a:ea typeface="Montserrat Light"/>
                <a:cs typeface="Montserrat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777741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073105" y="844550"/>
            <a:ext cx="43441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17">
              <a:defRPr/>
            </a:pPr>
            <a:r>
              <a:rPr kumimoji="0" lang="en-US" sz="3600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DIVERSITY OF BIRD SPECIES</a:t>
            </a:r>
          </a:p>
        </p:txBody>
      </p:sp>
      <p:sp>
        <p:nvSpPr>
          <p:cNvPr id="52227" name="TextBox 14"/>
          <p:cNvSpPr txBox="1">
            <a:spLocks noChangeArrowheads="1"/>
          </p:cNvSpPr>
          <p:nvPr/>
        </p:nvSpPr>
        <p:spPr bwMode="auto">
          <a:xfrm>
            <a:off x="7073105" y="1941355"/>
            <a:ext cx="48926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285750" indent="-28575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ja-JP" sz="20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With more than 1,070 bird species, Uganda is home to over 50% of the entire bird population in Africa</a:t>
            </a:r>
            <a:r>
              <a:rPr kumimoji="0" lang="en-US" altLang="ja-JP" sz="2000" dirty="0">
                <a:solidFill>
                  <a:schemeClr val="tx2"/>
                </a:solidFill>
                <a:latin typeface="Mark Offc Pro Light" panose="020B0504020101010102" pitchFamily="34" charset="0"/>
                <a:ea typeface="Montserrat Light"/>
                <a:cs typeface="Montserrat Light"/>
              </a:rPr>
              <a:t>.</a:t>
            </a: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7073105" y="3472955"/>
            <a:ext cx="50355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285750" indent="-28575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ja-JP" sz="20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Queen Elizabeth national park has over 605 species, the largest of any protected area in Africa</a:t>
            </a:r>
            <a:r>
              <a:rPr kumimoji="0" lang="en-US" altLang="ja-JP" sz="2000" dirty="0">
                <a:solidFill>
                  <a:schemeClr val="tx2"/>
                </a:solidFill>
                <a:latin typeface="Mark Offc Pro Light" panose="020B0504020101010102" pitchFamily="34" charset="0"/>
                <a:ea typeface="Montserrat Light"/>
                <a:cs typeface="Montserrat Light"/>
              </a:rPr>
              <a:t>.</a:t>
            </a: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7073105" y="4950283"/>
            <a:ext cx="480933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285750" indent="-28575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ja-JP" sz="20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Bwindi Impenetrable National Park was voted Africa’s number one birding site by the African Bird club</a:t>
            </a:r>
            <a:r>
              <a:rPr kumimoji="0" lang="en-US" altLang="ja-JP" sz="2000" dirty="0">
                <a:solidFill>
                  <a:schemeClr val="tx2"/>
                </a:solidFill>
                <a:latin typeface="Mark Offc Pro Light" panose="020B0504020101010102" pitchFamily="34" charset="0"/>
                <a:ea typeface="Montserrat Light"/>
                <a:cs typeface="Montserrat Light"/>
              </a:rPr>
              <a:t>.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7" r="11637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5" r="9485"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/>
          <a:srcRect l="20531" r="20531" b="13793"/>
          <a:stretch/>
        </p:blipFill>
        <p:spPr>
          <a:xfrm>
            <a:off x="0" y="844063"/>
            <a:ext cx="3611763" cy="547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3413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00" y="5285564"/>
            <a:ext cx="1534250" cy="13744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7DB0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51708" y="4456837"/>
            <a:ext cx="38885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DIVERSE WILDLIFE &amp;</a:t>
            </a:r>
          </a:p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GAME</a:t>
            </a:r>
            <a:endParaRPr kumimoji="0" lang="en-US" sz="5750" b="1" spc="3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83B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51708" y="4456837"/>
            <a:ext cx="4077892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B8BBC3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DIVERSE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B8BBC3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CULTURE &amp;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B8BBC3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HERITAGE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0" name="Rectangle 9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FBD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51708" y="4456837"/>
            <a:ext cx="4077892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4B2011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DIVERSE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4B2011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CULTURE &amp;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4B2011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HERITAGE</a:t>
            </a:r>
          </a:p>
        </p:txBody>
      </p:sp>
    </p:spTree>
    <p:extLst>
      <p:ext uri="{BB962C8B-B14F-4D97-AF65-F5344CB8AC3E}">
        <p14:creationId xmlns:p14="http://schemas.microsoft.com/office/powerpoint/2010/main" val="215728125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16718" y="337279"/>
            <a:ext cx="8549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217">
              <a:defRPr/>
            </a:pPr>
            <a:r>
              <a:rPr kumimoji="0" lang="en-US" sz="4000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RICH CULTURAL DIVERSITY</a:t>
            </a:r>
            <a:endParaRPr kumimoji="0" lang="en-US" sz="6000" b="1" spc="300" dirty="0">
              <a:solidFill>
                <a:srgbClr val="000000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</p:txBody>
      </p:sp>
      <p:sp>
        <p:nvSpPr>
          <p:cNvPr id="58374" name="TextBox 27"/>
          <p:cNvSpPr txBox="1">
            <a:spLocks noChangeArrowheads="1"/>
          </p:cNvSpPr>
          <p:nvPr/>
        </p:nvSpPr>
        <p:spPr bwMode="auto">
          <a:xfrm>
            <a:off x="7146925" y="1291056"/>
            <a:ext cx="4498975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571500" indent="-57150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ja-JP" sz="3200" spc="300" dirty="0">
                <a:solidFill>
                  <a:schemeClr val="tx2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Over 56 tribes</a:t>
            </a:r>
          </a:p>
          <a:p>
            <a:pPr marL="457200" indent="-45720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en-US" altLang="ja-JP" sz="3200" spc="3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Acholi</a:t>
            </a:r>
            <a:endParaRPr kumimoji="0" lang="en-US" altLang="ja-JP" sz="3200" spc="300" dirty="0">
              <a:solidFill>
                <a:schemeClr val="tx2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  <a:p>
            <a:pPr marL="457200" indent="-45720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en-US" altLang="ja-JP" sz="3200" spc="3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Baganda</a:t>
            </a:r>
            <a:endParaRPr kumimoji="0" lang="en-US" altLang="ja-JP" sz="3200" spc="300" dirty="0">
              <a:solidFill>
                <a:schemeClr val="tx2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  <a:p>
            <a:pPr marL="457200" indent="-45720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en-US" altLang="ja-JP" sz="3200" spc="3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Bagwere</a:t>
            </a:r>
            <a:endParaRPr kumimoji="0" lang="en-US" altLang="ja-JP" sz="3200" spc="300" dirty="0">
              <a:solidFill>
                <a:schemeClr val="tx2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  <a:p>
            <a:pPr marL="457200" indent="-45720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en-US" altLang="ja-JP" sz="3200" spc="3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Batwa</a:t>
            </a:r>
            <a:endParaRPr kumimoji="0" lang="en-US" altLang="ja-JP" sz="3200" spc="300" dirty="0">
              <a:solidFill>
                <a:schemeClr val="tx2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  <a:p>
            <a:pPr marL="457200" indent="-457200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en-US" altLang="ja-JP" sz="3200" spc="3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Karimojong</a:t>
            </a:r>
            <a:endParaRPr kumimoji="0" lang="en-US" altLang="ja-JP" sz="3200" spc="300" dirty="0">
              <a:solidFill>
                <a:schemeClr val="tx2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  <a:p>
            <a:pPr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3200" spc="300" dirty="0">
                <a:solidFill>
                  <a:schemeClr val="tx2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….</a:t>
            </a:r>
          </a:p>
          <a:p>
            <a:pPr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3200" dirty="0">
              <a:solidFill>
                <a:schemeClr val="tx2"/>
              </a:solidFill>
              <a:latin typeface="Mark Offc Pro Light" panose="020B0504020101010102" pitchFamily="34" charset="0"/>
              <a:ea typeface="Montserrat Light"/>
              <a:cs typeface="Montserrat Light"/>
            </a:endParaRP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1" r="16561"/>
          <a:stretch>
            <a:fillRect/>
          </a:stretch>
        </p:blipFill>
        <p:spPr>
          <a:xfrm>
            <a:off x="1939925" y="1277938"/>
            <a:ext cx="1648324" cy="1642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" b="190"/>
          <a:stretch>
            <a:fillRect/>
          </a:stretch>
        </p:blipFill>
        <p:spPr>
          <a:xfrm>
            <a:off x="1939925" y="2965450"/>
            <a:ext cx="1648324" cy="164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2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4" r="13564"/>
          <a:stretch>
            <a:fillRect/>
          </a:stretch>
        </p:blipFill>
        <p:spPr>
          <a:xfrm>
            <a:off x="1939925" y="4673600"/>
            <a:ext cx="1648324" cy="164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r="2548"/>
          <a:stretch>
            <a:fillRect/>
          </a:stretch>
        </p:blipFill>
        <p:spPr>
          <a:xfrm>
            <a:off x="3646488" y="1277938"/>
            <a:ext cx="1646237" cy="1642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2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6" r="14126"/>
          <a:stretch>
            <a:fillRect/>
          </a:stretch>
        </p:blipFill>
        <p:spPr>
          <a:xfrm>
            <a:off x="3646488" y="2965450"/>
            <a:ext cx="1646237" cy="164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2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5" b="16735"/>
          <a:stretch>
            <a:fillRect/>
          </a:stretch>
        </p:blipFill>
        <p:spPr>
          <a:xfrm>
            <a:off x="3646488" y="4673600"/>
            <a:ext cx="1646237" cy="164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26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4" r="16614"/>
          <a:stretch>
            <a:fillRect/>
          </a:stretch>
        </p:blipFill>
        <p:spPr>
          <a:xfrm>
            <a:off x="5351463" y="4675188"/>
            <a:ext cx="1646237" cy="1639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2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3" r="16643"/>
          <a:stretch>
            <a:fillRect/>
          </a:stretch>
        </p:blipFill>
        <p:spPr>
          <a:xfrm>
            <a:off x="5351463" y="2965450"/>
            <a:ext cx="1646237" cy="164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Placeholder 3"/>
          <p:cNvPicPr>
            <a:picLocks noGrp="1" noChangeAspect="1"/>
          </p:cNvPicPr>
          <p:nvPr>
            <p:ph type="pic" sz="quarter" idx="20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6" r="8906"/>
          <a:stretch>
            <a:fillRect/>
          </a:stretch>
        </p:blipFill>
        <p:spPr>
          <a:xfrm>
            <a:off x="5351463" y="1279525"/>
            <a:ext cx="1646237" cy="1639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8795" y="5632173"/>
            <a:ext cx="1581905" cy="99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6398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6" name="Rectangle 5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887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1708" y="4456837"/>
            <a:ext cx="38885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FFC466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SCENIC </a:t>
            </a:r>
          </a:p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FFC466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LANDSCAPE </a:t>
            </a:r>
          </a:p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FFC466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&amp; </a:t>
            </a:r>
          </a:p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FFC466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MOUNTAINS</a:t>
            </a:r>
            <a:endParaRPr kumimoji="0" lang="en-US" sz="5750" b="1" spc="300" dirty="0">
              <a:solidFill>
                <a:srgbClr val="FFC466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29773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Box 17"/>
          <p:cNvSpPr txBox="1">
            <a:spLocks noChangeArrowheads="1"/>
          </p:cNvSpPr>
          <p:nvPr/>
        </p:nvSpPr>
        <p:spPr bwMode="auto">
          <a:xfrm>
            <a:off x="357188" y="5399321"/>
            <a:ext cx="23979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Referred to as the Switzerland of  Africa because of its scenic landscape &amp; weather</a:t>
            </a:r>
          </a:p>
          <a:p>
            <a:pPr algn="ctr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solidFill>
                <a:srgbClr val="7F7F7F"/>
              </a:solidFill>
              <a:latin typeface="Mark Offc Pro Light" panose="020B0504020101010102" pitchFamily="34" charset="0"/>
              <a:ea typeface="Montserrat Light"/>
              <a:cs typeface="Montserrat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1338" y="4677241"/>
            <a:ext cx="24635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KIGEZI REGION</a:t>
            </a:r>
          </a:p>
        </p:txBody>
      </p:sp>
      <p:sp>
        <p:nvSpPr>
          <p:cNvPr id="67587" name="TextBox 20"/>
          <p:cNvSpPr txBox="1">
            <a:spLocks noChangeArrowheads="1"/>
          </p:cNvSpPr>
          <p:nvPr/>
        </p:nvSpPr>
        <p:spPr bwMode="auto">
          <a:xfrm>
            <a:off x="6458551" y="5291048"/>
            <a:ext cx="239791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In south-western Uganda, voted “A must see place for 2012” and among the 12 places one has to visit in their life time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33950" y="4670658"/>
            <a:ext cx="203639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VIRUNGA </a:t>
            </a:r>
            <a:endParaRPr kumimoji="0" lang="en-US" sz="2800" b="1" spc="300" dirty="0">
              <a:solidFill>
                <a:srgbClr val="000000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VOLCANOES</a:t>
            </a:r>
          </a:p>
        </p:txBody>
      </p:sp>
      <p:sp>
        <p:nvSpPr>
          <p:cNvPr id="67589" name="TextBox 11"/>
          <p:cNvSpPr txBox="1">
            <a:spLocks noChangeArrowheads="1"/>
          </p:cNvSpPr>
          <p:nvPr/>
        </p:nvSpPr>
        <p:spPr bwMode="auto">
          <a:xfrm>
            <a:off x="3376860" y="955676"/>
            <a:ext cx="239791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Permanently snow capped, a rare condition in equatorial Africa. </a:t>
            </a:r>
          </a:p>
          <a:p>
            <a:pPr algn="ctr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Voted among the top hiking places in Africa and among </a:t>
            </a:r>
            <a:r>
              <a:rPr kumimoji="0" lang="en-US" altLang="ja-JP" sz="1200" dirty="0">
                <a:solidFill>
                  <a:srgbClr val="7F7F7F"/>
                </a:solidFill>
                <a:latin typeface="Mark Offc Pro Light" panose="020B0504020101010102" pitchFamily="34" charset="0"/>
                <a:ea typeface="Montserrat Light"/>
                <a:cs typeface="Montserrat Light"/>
              </a:rPr>
              <a:t>the top hiking spots in the world</a:t>
            </a:r>
          </a:p>
          <a:p>
            <a:pPr algn="ctr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solidFill>
                <a:srgbClr val="7F7F7F"/>
              </a:solidFill>
              <a:latin typeface="Mark Offc Pro Light" panose="020B0504020101010102" pitchFamily="34" charset="0"/>
              <a:ea typeface="Montserrat Light"/>
              <a:cs typeface="Montserrat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3054" y="324189"/>
            <a:ext cx="198438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RWENZORI </a:t>
            </a:r>
          </a:p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MOUNTAINS</a:t>
            </a:r>
            <a:endParaRPr kumimoji="0" lang="en-US" sz="2800" b="1" spc="300" dirty="0">
              <a:solidFill>
                <a:srgbClr val="000000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</p:txBody>
      </p:sp>
      <p:sp>
        <p:nvSpPr>
          <p:cNvPr id="67591" name="TextBox 14"/>
          <p:cNvSpPr txBox="1">
            <a:spLocks noChangeArrowheads="1"/>
          </p:cNvSpPr>
          <p:nvPr/>
        </p:nvSpPr>
        <p:spPr bwMode="auto">
          <a:xfrm>
            <a:off x="9463484" y="955676"/>
            <a:ext cx="2397919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Other interesting mountains for hiking include:- Mt. Elgon (Africa's 17th highest mountain), Mt. </a:t>
            </a:r>
            <a:r>
              <a:rPr kumimoji="0" lang="en-US" altLang="ja-JP" sz="12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Mgahinga</a:t>
            </a:r>
            <a:r>
              <a:rPr kumimoji="0" lang="en-US" altLang="ja-JP" sz="12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, Mt. </a:t>
            </a:r>
            <a:r>
              <a:rPr kumimoji="0" lang="en-US" altLang="ja-JP" sz="12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Muhabura</a:t>
            </a:r>
            <a:r>
              <a:rPr kumimoji="0" lang="en-US" altLang="ja-JP" sz="12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, Mt. </a:t>
            </a:r>
            <a:r>
              <a:rPr kumimoji="0" lang="en-US" altLang="ja-JP" sz="1200" dirty="0" err="1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Moroto</a:t>
            </a:r>
            <a:r>
              <a:rPr kumimoji="0" lang="en-US" altLang="ja-JP" sz="1200" dirty="0">
                <a:solidFill>
                  <a:schemeClr val="tx2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, etc</a:t>
            </a:r>
            <a:r>
              <a:rPr kumimoji="0" lang="en-US" altLang="ja-JP" sz="1200" dirty="0">
                <a:solidFill>
                  <a:srgbClr val="7F7F7F"/>
                </a:solidFill>
                <a:latin typeface="Mark Offc Pro Light" panose="020B0504020101010102" pitchFamily="34" charset="0"/>
                <a:ea typeface="Montserrat Light"/>
                <a:cs typeface="Montserrat Light"/>
              </a:rPr>
              <a:t>.</a:t>
            </a:r>
          </a:p>
          <a:p>
            <a:pPr algn="ctr" defTabSz="91360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solidFill>
                  <a:srgbClr val="7F7F7F"/>
                </a:solidFill>
                <a:latin typeface="Mark Offc Pro Light" panose="020B0504020101010102" pitchFamily="34" charset="0"/>
                <a:ea typeface="Montserrat Light"/>
                <a:cs typeface="Montserrat Light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2328" y="586344"/>
            <a:ext cx="183531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MT. ELGON</a:t>
            </a:r>
            <a:endParaRPr kumimoji="0" lang="en-US" sz="2800" b="1" spc="300" dirty="0">
              <a:solidFill>
                <a:srgbClr val="000000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2" r="27022"/>
          <a:stretch>
            <a:fillRect/>
          </a:stretch>
        </p:blipFill>
        <p:spPr/>
      </p:pic>
      <p:pic>
        <p:nvPicPr>
          <p:cNvPr id="14" name="Picture Placeholder 13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6" r="33716"/>
          <a:stretch>
            <a:fillRect/>
          </a:stretch>
        </p:blipFill>
        <p:spPr/>
      </p:pic>
      <p:pic>
        <p:nvPicPr>
          <p:cNvPr id="16" name="Picture Placeholder 15"/>
          <p:cNvPicPr>
            <a:picLocks noGrp="1" noChangeAspect="1"/>
          </p:cNvPicPr>
          <p:nvPr>
            <p:ph type="pic" sz="quarter" idx="2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7" r="35377"/>
          <a:stretch>
            <a:fillRect/>
          </a:stretch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2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7" r="236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41294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00" y="5285564"/>
            <a:ext cx="1534250" cy="13744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73105" y="844550"/>
            <a:ext cx="49918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217">
              <a:defRPr/>
            </a:pPr>
            <a:r>
              <a:rPr kumimoji="0" lang="en-US" sz="3600" b="1" spc="300" dirty="0">
                <a:solidFill>
                  <a:srgbClr val="000000"/>
                </a:solidFill>
                <a:latin typeface="Century Gothic" panose="020B0502020202020204" pitchFamily="34" charset="0"/>
                <a:ea typeface="Montserrat" charset="0"/>
                <a:cs typeface="Montserrat" charset="0"/>
              </a:rPr>
              <a:t>RAPIDLY GROWING FAITH TOURISM</a:t>
            </a:r>
            <a:endParaRPr kumimoji="0" lang="en-US" sz="5750" b="1" spc="300" dirty="0">
              <a:solidFill>
                <a:srgbClr val="000000"/>
              </a:solidFill>
              <a:latin typeface="Century Gothic" panose="020B050202020202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73105" y="2219309"/>
            <a:ext cx="4521995" cy="1701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chemeClr val="tx2"/>
                </a:solidFill>
                <a:latin typeface="Century Gothic" panose="020B0502020202020204" pitchFamily="34" charset="0"/>
              </a:rPr>
              <a:t>The </a:t>
            </a:r>
            <a:r>
              <a:rPr lang="en-US" altLang="ja-JP" dirty="0" err="1">
                <a:solidFill>
                  <a:schemeClr val="tx2"/>
                </a:solidFill>
                <a:latin typeface="Century Gothic" panose="020B0502020202020204" pitchFamily="34" charset="0"/>
              </a:rPr>
              <a:t>Bahai</a:t>
            </a:r>
            <a:r>
              <a:rPr lang="en-US" altLang="ja-JP" dirty="0">
                <a:solidFill>
                  <a:schemeClr val="tx2"/>
                </a:solidFill>
                <a:latin typeface="Century Gothic" panose="020B0502020202020204" pitchFamily="34" charset="0"/>
              </a:rPr>
              <a:t> temple (for the </a:t>
            </a:r>
            <a:r>
              <a:rPr lang="en-US" altLang="ja-JP" dirty="0" err="1">
                <a:solidFill>
                  <a:schemeClr val="tx2"/>
                </a:solidFill>
                <a:latin typeface="Century Gothic" panose="020B0502020202020204" pitchFamily="34" charset="0"/>
              </a:rPr>
              <a:t>Bahai</a:t>
            </a:r>
            <a:r>
              <a:rPr lang="en-US" altLang="ja-JP" dirty="0">
                <a:solidFill>
                  <a:schemeClr val="tx2"/>
                </a:solidFill>
                <a:latin typeface="Century Gothic" panose="020B0502020202020204" pitchFamily="34" charset="0"/>
              </a:rPr>
              <a:t> faith, and the only one of its kind in Africa) is found in Uganda and it gathers a lot of tourists</a:t>
            </a:r>
          </a:p>
        </p:txBody>
      </p:sp>
      <p:sp>
        <p:nvSpPr>
          <p:cNvPr id="9" name="Rectangle 8"/>
          <p:cNvSpPr/>
          <p:nvPr/>
        </p:nvSpPr>
        <p:spPr>
          <a:xfrm>
            <a:off x="7073104" y="4226972"/>
            <a:ext cx="4521995" cy="2117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chemeClr val="tx2"/>
                </a:solidFill>
                <a:latin typeface="Century Gothic" panose="020B0502020202020204" pitchFamily="34" charset="0"/>
              </a:rPr>
              <a:t>The martyrs shrine </a:t>
            </a:r>
            <a:r>
              <a:rPr lang="en-US" altLang="ja-JP" dirty="0" err="1">
                <a:solidFill>
                  <a:schemeClr val="tx2"/>
                </a:solidFill>
                <a:latin typeface="Century Gothic" panose="020B0502020202020204" pitchFamily="34" charset="0"/>
              </a:rPr>
              <a:t>Namugongo</a:t>
            </a:r>
            <a:r>
              <a:rPr lang="en-US" altLang="ja-JP" dirty="0">
                <a:solidFill>
                  <a:schemeClr val="tx2"/>
                </a:solidFill>
                <a:latin typeface="Century Gothic" panose="020B0502020202020204" pitchFamily="34" charset="0"/>
              </a:rPr>
              <a:t> (where 14 Christians were killed by </a:t>
            </a:r>
            <a:r>
              <a:rPr lang="en-US" altLang="ja-JP" dirty="0" err="1">
                <a:solidFill>
                  <a:schemeClr val="tx2"/>
                </a:solidFill>
                <a:latin typeface="Century Gothic" panose="020B0502020202020204" pitchFamily="34" charset="0"/>
              </a:rPr>
              <a:t>kabaka</a:t>
            </a:r>
            <a:r>
              <a:rPr lang="en-US" altLang="ja-JP" dirty="0"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r>
              <a:rPr lang="en-US" altLang="ja-JP" dirty="0" err="1">
                <a:solidFill>
                  <a:schemeClr val="tx2"/>
                </a:solidFill>
                <a:latin typeface="Century Gothic" panose="020B0502020202020204" pitchFamily="34" charset="0"/>
              </a:rPr>
              <a:t>Mwanga</a:t>
            </a:r>
            <a:r>
              <a:rPr lang="en-US" altLang="ja-JP" dirty="0">
                <a:solidFill>
                  <a:schemeClr val="tx2"/>
                </a:solidFill>
                <a:latin typeface="Century Gothic" panose="020B0502020202020204" pitchFamily="34" charset="0"/>
              </a:rPr>
              <a:t> in 1886 for failure to renounce their faith) attracts thousands of pilgrims every year.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1" r="12051"/>
          <a:stretch>
            <a:fillRect/>
          </a:stretch>
        </p:blipFill>
        <p:spPr>
          <a:xfrm>
            <a:off x="3783209" y="4181790"/>
            <a:ext cx="3289896" cy="2702714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9" r="30189"/>
          <a:stretch>
            <a:fillRect/>
          </a:stretch>
        </p:blipFill>
        <p:spPr>
          <a:xfrm>
            <a:off x="0" y="844062"/>
            <a:ext cx="3611763" cy="6013938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208" y="844062"/>
            <a:ext cx="3289898" cy="312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1711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00" y="5285564"/>
            <a:ext cx="1534250" cy="13744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7DB0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51708" y="4456837"/>
            <a:ext cx="38885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DIVERSE WILDLIFE &amp;</a:t>
            </a:r>
          </a:p>
          <a:p>
            <a:pPr algn="ctr" defTabSz="914217">
              <a:defRPr/>
            </a:pPr>
            <a:r>
              <a:rPr kumimoji="0" lang="en-US" sz="3600" b="1" spc="3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GAME</a:t>
            </a:r>
            <a:endParaRPr kumimoji="0" lang="en-US" sz="5750" b="1" spc="3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83B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51708" y="4456837"/>
            <a:ext cx="4077892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B8BBC3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DIVERSE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B8BBC3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CULTURE &amp;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B8BBC3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HERITAGE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27424" y="3810000"/>
            <a:ext cx="5137150" cy="3048000"/>
          </a:xfrm>
          <a:prstGeom prst="rect">
            <a:avLst/>
          </a:prstGeom>
          <a:solidFill>
            <a:srgbClr val="FBD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51708" y="4456837"/>
            <a:ext cx="4077892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4B2011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DIVERSE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4B2011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CULTURE &amp;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4B2011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HERITAGE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73808" y="3962400"/>
            <a:ext cx="6186092" cy="3048000"/>
          </a:xfrm>
          <a:prstGeom prst="rect">
            <a:avLst/>
          </a:prstGeom>
          <a:solidFill>
            <a:srgbClr val="FBD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73808" y="4533037"/>
            <a:ext cx="63130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4B2011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ACCOMMODATION </a:t>
            </a:r>
          </a:p>
          <a:p>
            <a:pPr algn="ctr" defTabSz="914217">
              <a:defRPr/>
            </a:pPr>
            <a:r>
              <a:rPr kumimoji="0" lang="en-US" sz="4500" b="1" spc="300" dirty="0">
                <a:solidFill>
                  <a:srgbClr val="4B2011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SECTOR</a:t>
            </a:r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8" b="14258"/>
          <a:stretch>
            <a:fillRect/>
          </a:stretch>
        </p:blipFill>
        <p:spPr/>
      </p:pic>
      <p:sp>
        <p:nvSpPr>
          <p:cNvPr id="20" name="Rectangle 19"/>
          <p:cNvSpPr/>
          <p:nvPr/>
        </p:nvSpPr>
        <p:spPr>
          <a:xfrm>
            <a:off x="3716734" y="5364034"/>
            <a:ext cx="4460876" cy="1493966"/>
          </a:xfrm>
          <a:prstGeom prst="rect">
            <a:avLst/>
          </a:prstGeom>
          <a:solidFill>
            <a:srgbClr val="3CBC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>
              <a:defRPr/>
            </a:pPr>
            <a:endParaRPr kumimoji="0" lang="en-US" dirty="0">
              <a:solidFill>
                <a:srgbClr val="FFFFFF"/>
              </a:solidFill>
              <a:latin typeface="Montserra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16734" y="5672555"/>
            <a:ext cx="46501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sz="2800" b="1" spc="300" dirty="0">
                <a:solidFill>
                  <a:srgbClr val="F4EFA9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ACCOMMODATION</a:t>
            </a:r>
          </a:p>
          <a:p>
            <a:pPr algn="ctr" defTabSz="914217">
              <a:defRPr/>
            </a:pPr>
            <a:r>
              <a:rPr kumimoji="0" lang="en-US" sz="2800" b="1" spc="300" dirty="0">
                <a:solidFill>
                  <a:srgbClr val="F4EFA9"/>
                </a:solidFill>
                <a:latin typeface="Mark Offc Pro" panose="020B0804020101010102" pitchFamily="34" charset="0"/>
                <a:ea typeface="Montserrat" charset="0"/>
                <a:cs typeface="Montserrat" charset="0"/>
              </a:rPr>
              <a:t>&amp; OTHER ACTIVITIES</a:t>
            </a:r>
          </a:p>
        </p:txBody>
      </p:sp>
    </p:spTree>
    <p:extLst>
      <p:ext uri="{BB962C8B-B14F-4D97-AF65-F5344CB8AC3E}">
        <p14:creationId xmlns:p14="http://schemas.microsoft.com/office/powerpoint/2010/main" val="429271670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A7F2F"/>
            </a:gs>
            <a:gs pos="0">
              <a:srgbClr val="84B900">
                <a:alpha val="29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71844" y="5461754"/>
            <a:ext cx="249081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AGRO TOURISM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0750" y="5323254"/>
            <a:ext cx="187705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BUTTERFLY</a:t>
            </a:r>
          </a:p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WATCHING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41574" y="693521"/>
            <a:ext cx="2648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COMMUNITY TOURISM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1819" y="832020"/>
            <a:ext cx="17636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217">
              <a:defRPr/>
            </a:pPr>
            <a:r>
              <a:rPr kumimoji="0" lang="en-US" b="1" spc="300" dirty="0">
                <a:solidFill>
                  <a:srgbClr val="000000"/>
                </a:solidFill>
                <a:latin typeface="Mark Offc Pro Light" panose="020B0504020101010102" pitchFamily="34" charset="0"/>
                <a:ea typeface="Montserrat" charset="0"/>
                <a:cs typeface="Montserrat" charset="0"/>
              </a:rPr>
              <a:t>SHOPPING</a:t>
            </a:r>
            <a:endParaRPr kumimoji="0" lang="en-US" sz="2800" b="1" spc="300" dirty="0">
              <a:solidFill>
                <a:srgbClr val="000000"/>
              </a:solidFill>
              <a:latin typeface="Mark Offc Pro Light" panose="020B0504020101010102" pitchFamily="34" charset="0"/>
              <a:ea typeface="Montserrat" charset="0"/>
              <a:cs typeface="Montserrat" charset="0"/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6" r="25986"/>
          <a:stretch>
            <a:fillRect/>
          </a:stretch>
        </p:blipFill>
        <p:spPr/>
      </p:pic>
      <p:pic>
        <p:nvPicPr>
          <p:cNvPr id="6" name="Picture Placeholder 5"/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9" r="35699"/>
          <a:stretch>
            <a:fillRect/>
          </a:stretch>
        </p:blipFill>
        <p:spPr/>
      </p:pic>
      <p:pic>
        <p:nvPicPr>
          <p:cNvPr id="9" name="Picture Placeholder 8"/>
          <p:cNvPicPr>
            <a:picLocks noGrp="1" noChangeAspect="1"/>
          </p:cNvPicPr>
          <p:nvPr>
            <p:ph type="pic" sz="quarter" idx="2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9" r="35699"/>
          <a:stretch>
            <a:fillRect/>
          </a:stretch>
        </p:blipFill>
        <p:spPr>
          <a:xfrm>
            <a:off x="9141617" y="2472360"/>
            <a:ext cx="3044028" cy="4434840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2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9" r="269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142757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posición de imagen 2">
            <a:extLst>
              <a:ext uri="{FF2B5EF4-FFF2-40B4-BE49-F238E27FC236}">
                <a16:creationId xmlns:a16="http://schemas.microsoft.com/office/drawing/2014/main" id="{2E17505F-766F-7AD8-C47F-F3126662CF3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 b="2913"/>
          <a:stretch>
            <a:fillRect/>
          </a:stretch>
        </p:blipFill>
        <p:spPr>
          <a:xfrm>
            <a:off x="198783" y="0"/>
            <a:ext cx="11569148" cy="6691426"/>
          </a:xfrm>
        </p:spPr>
      </p:pic>
      <p:sp>
        <p:nvSpPr>
          <p:cNvPr id="15" name="Rectangle 14"/>
          <p:cNvSpPr/>
          <p:nvPr/>
        </p:nvSpPr>
        <p:spPr>
          <a:xfrm>
            <a:off x="5295900" y="5956300"/>
            <a:ext cx="4571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6217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_Default Theme">
  <a:themeElements>
    <a:clrScheme name="Ghos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Default Theme">
  <a:themeElements>
    <a:clrScheme name="Ghos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Default Theme">
  <a:themeElements>
    <a:clrScheme name="Ghos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Default Theme">
  <a:themeElements>
    <a:clrScheme name="Ghos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Default Theme">
  <a:themeElements>
    <a:clrScheme name="Ghos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Default Theme">
  <a:themeElements>
    <a:clrScheme name="Ghos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Default Theme">
  <a:themeElements>
    <a:clrScheme name="Ghos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2582</TotalTime>
  <Words>558</Words>
  <Application>Microsoft Office PowerPoint</Application>
  <PresentationFormat>Panorámica</PresentationFormat>
  <Paragraphs>100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18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Mark Offc Pro</vt:lpstr>
      <vt:lpstr>Mark Offc Pro Light</vt:lpstr>
      <vt:lpstr>Montserrat</vt:lpstr>
      <vt:lpstr>Montserrat Hairline</vt:lpstr>
      <vt:lpstr>Montserrat Light</vt:lpstr>
      <vt:lpstr>Wingdings</vt:lpstr>
      <vt:lpstr>3_Default Theme</vt:lpstr>
      <vt:lpstr>4_Default Theme</vt:lpstr>
      <vt:lpstr>5_Default Theme</vt:lpstr>
      <vt:lpstr>6_Default Theme</vt:lpstr>
      <vt:lpstr>7_Default Theme</vt:lpstr>
      <vt:lpstr>8_Default Theme</vt:lpstr>
      <vt:lpstr>Default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Dorcas Namajja</dc:creator>
  <cp:lastModifiedBy>Usuario</cp:lastModifiedBy>
  <cp:revision>127</cp:revision>
  <dcterms:created xsi:type="dcterms:W3CDTF">2019-10-06T04:07:41Z</dcterms:created>
  <dcterms:modified xsi:type="dcterms:W3CDTF">2025-01-30T18:31:36Z</dcterms:modified>
</cp:coreProperties>
</file>